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20"/>
  </p:notesMasterIdLst>
  <p:sldIdLst>
    <p:sldId id="257" r:id="rId7"/>
    <p:sldId id="297" r:id="rId8"/>
    <p:sldId id="287" r:id="rId9"/>
    <p:sldId id="291" r:id="rId10"/>
    <p:sldId id="299" r:id="rId11"/>
    <p:sldId id="300" r:id="rId12"/>
    <p:sldId id="294" r:id="rId13"/>
    <p:sldId id="295" r:id="rId14"/>
    <p:sldId id="296" r:id="rId15"/>
    <p:sldId id="293" r:id="rId16"/>
    <p:sldId id="301" r:id="rId17"/>
    <p:sldId id="298" r:id="rId18"/>
    <p:sldId id="292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7A4336-737B-44C5-896E-F042A637A84B}" v="347" dt="2020-11-10T19:13:31.5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6.fntdata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lenn Condron" userId="5599025e-9e55-491e-90fe-f30352518d6e" providerId="ADAL" clId="{0E7A4336-737B-44C5-896E-F042A637A84B}"/>
    <pc:docChg chg="undo redo custSel mod addSld delSld modSld sldOrd">
      <pc:chgData name="Glenn Condron" userId="5599025e-9e55-491e-90fe-f30352518d6e" providerId="ADAL" clId="{0E7A4336-737B-44C5-896E-F042A637A84B}" dt="2020-11-16T22:34:47.398" v="3449" actId="47"/>
      <pc:docMkLst>
        <pc:docMk/>
      </pc:docMkLst>
      <pc:sldChg chg="modSp mod">
        <pc:chgData name="Glenn Condron" userId="5599025e-9e55-491e-90fe-f30352518d6e" providerId="ADAL" clId="{0E7A4336-737B-44C5-896E-F042A637A84B}" dt="2020-11-09T21:47:38.815" v="1660" actId="1036"/>
        <pc:sldMkLst>
          <pc:docMk/>
          <pc:sldMk cId="3852120625" sldId="257"/>
        </pc:sldMkLst>
        <pc:picChg chg="mod">
          <ac:chgData name="Glenn Condron" userId="5599025e-9e55-491e-90fe-f30352518d6e" providerId="ADAL" clId="{0E7A4336-737B-44C5-896E-F042A637A84B}" dt="2020-11-09T21:47:38.815" v="1660" actId="1036"/>
          <ac:picMkLst>
            <pc:docMk/>
            <pc:sldMk cId="3852120625" sldId="257"/>
            <ac:picMk id="7" creationId="{F81361A8-31D3-8143-8F3F-AC906256F3DE}"/>
          </ac:picMkLst>
        </pc:picChg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3351983227" sldId="258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108877457" sldId="260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138217056" sldId="263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1281430713" sldId="264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2700942184" sldId="265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714984656" sldId="266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2762594509" sldId="267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1716267179" sldId="268"/>
        </pc:sldMkLst>
      </pc:sldChg>
      <pc:sldChg chg="del">
        <pc:chgData name="Glenn Condron" userId="5599025e-9e55-491e-90fe-f30352518d6e" providerId="ADAL" clId="{0E7A4336-737B-44C5-896E-F042A637A84B}" dt="2020-11-09T22:04:05.851" v="2150" actId="47"/>
        <pc:sldMkLst>
          <pc:docMk/>
          <pc:sldMk cId="767973781" sldId="269"/>
        </pc:sldMkLst>
      </pc:sldChg>
      <pc:sldChg chg="del">
        <pc:chgData name="Glenn Condron" userId="5599025e-9e55-491e-90fe-f30352518d6e" providerId="ADAL" clId="{0E7A4336-737B-44C5-896E-F042A637A84B}" dt="2020-11-09T22:04:05.851" v="2150" actId="47"/>
        <pc:sldMkLst>
          <pc:docMk/>
          <pc:sldMk cId="1795166905" sldId="270"/>
        </pc:sldMkLst>
      </pc:sldChg>
      <pc:sldChg chg="del">
        <pc:chgData name="Glenn Condron" userId="5599025e-9e55-491e-90fe-f30352518d6e" providerId="ADAL" clId="{0E7A4336-737B-44C5-896E-F042A637A84B}" dt="2020-11-09T22:04:05.851" v="2150" actId="47"/>
        <pc:sldMkLst>
          <pc:docMk/>
          <pc:sldMk cId="1552505949" sldId="271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3387637562" sldId="272"/>
        </pc:sldMkLst>
      </pc:sldChg>
      <pc:sldChg chg="del">
        <pc:chgData name="Glenn Condron" userId="5599025e-9e55-491e-90fe-f30352518d6e" providerId="ADAL" clId="{0E7A4336-737B-44C5-896E-F042A637A84B}" dt="2020-11-16T22:34:47.398" v="3449" actId="47"/>
        <pc:sldMkLst>
          <pc:docMk/>
          <pc:sldMk cId="2402201920" sldId="273"/>
        </pc:sldMkLst>
      </pc:sldChg>
      <pc:sldChg chg="del">
        <pc:chgData name="Glenn Condron" userId="5599025e-9e55-491e-90fe-f30352518d6e" providerId="ADAL" clId="{0E7A4336-737B-44C5-896E-F042A637A84B}" dt="2020-11-09T22:04:05.851" v="2150" actId="47"/>
        <pc:sldMkLst>
          <pc:docMk/>
          <pc:sldMk cId="2191142605" sldId="275"/>
        </pc:sldMkLst>
      </pc:sldChg>
      <pc:sldChg chg="del">
        <pc:chgData name="Glenn Condron" userId="5599025e-9e55-491e-90fe-f30352518d6e" providerId="ADAL" clId="{0E7A4336-737B-44C5-896E-F042A637A84B}" dt="2020-11-09T22:04:05.851" v="2150" actId="47"/>
        <pc:sldMkLst>
          <pc:docMk/>
          <pc:sldMk cId="650461553" sldId="276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602754244" sldId="277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368115465" sldId="278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279048018" sldId="279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3440104642" sldId="280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130547102" sldId="281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259965805" sldId="282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1621181701" sldId="283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2035654078" sldId="284"/>
        </pc:sldMkLst>
      </pc:sldChg>
      <pc:sldChg chg="del">
        <pc:chgData name="Glenn Condron" userId="5599025e-9e55-491e-90fe-f30352518d6e" providerId="ADAL" clId="{0E7A4336-737B-44C5-896E-F042A637A84B}" dt="2020-11-09T22:03:54.066" v="2148" actId="47"/>
        <pc:sldMkLst>
          <pc:docMk/>
          <pc:sldMk cId="3591118287" sldId="285"/>
        </pc:sldMkLst>
      </pc:sldChg>
      <pc:sldChg chg="modSp new del mod">
        <pc:chgData name="Glenn Condron" userId="5599025e-9e55-491e-90fe-f30352518d6e" providerId="ADAL" clId="{0E7A4336-737B-44C5-896E-F042A637A84B}" dt="2020-11-09T22:03:54.066" v="2148" actId="47"/>
        <pc:sldMkLst>
          <pc:docMk/>
          <pc:sldMk cId="728848215" sldId="286"/>
        </pc:sldMkLst>
        <pc:spChg chg="mod">
          <ac:chgData name="Glenn Condron" userId="5599025e-9e55-491e-90fe-f30352518d6e" providerId="ADAL" clId="{0E7A4336-737B-44C5-896E-F042A637A84B}" dt="2020-11-09T19:02:36.604" v="15" actId="20577"/>
          <ac:spMkLst>
            <pc:docMk/>
            <pc:sldMk cId="728848215" sldId="286"/>
            <ac:spMk id="2" creationId="{C7EA39B6-BFC5-4F1D-8A1F-E0DA3E1477EC}"/>
          </ac:spMkLst>
        </pc:spChg>
      </pc:sldChg>
      <pc:sldChg chg="addSp delSp modSp new mod modClrScheme modAnim chgLayout">
        <pc:chgData name="Glenn Condron" userId="5599025e-9e55-491e-90fe-f30352518d6e" providerId="ADAL" clId="{0E7A4336-737B-44C5-896E-F042A637A84B}" dt="2020-11-09T22:04:24.948" v="2157" actId="20577"/>
        <pc:sldMkLst>
          <pc:docMk/>
          <pc:sldMk cId="3891408658" sldId="287"/>
        </pc:sldMkLst>
        <pc:spChg chg="del mod ord">
          <ac:chgData name="Glenn Condron" userId="5599025e-9e55-491e-90fe-f30352518d6e" providerId="ADAL" clId="{0E7A4336-737B-44C5-896E-F042A637A84B}" dt="2020-11-09T19:02:49.716" v="17" actId="700"/>
          <ac:spMkLst>
            <pc:docMk/>
            <pc:sldMk cId="3891408658" sldId="287"/>
            <ac:spMk id="2" creationId="{6DED62D3-8200-436C-B351-CA77B781095C}"/>
          </ac:spMkLst>
        </pc:spChg>
        <pc:spChg chg="del mod ord">
          <ac:chgData name="Glenn Condron" userId="5599025e-9e55-491e-90fe-f30352518d6e" providerId="ADAL" clId="{0E7A4336-737B-44C5-896E-F042A637A84B}" dt="2020-11-09T19:02:49.716" v="17" actId="700"/>
          <ac:spMkLst>
            <pc:docMk/>
            <pc:sldMk cId="3891408658" sldId="287"/>
            <ac:spMk id="3" creationId="{E9567AB5-93CB-45E9-819E-76F78C749C8E}"/>
          </ac:spMkLst>
        </pc:spChg>
        <pc:spChg chg="add mod ord">
          <ac:chgData name="Glenn Condron" userId="5599025e-9e55-491e-90fe-f30352518d6e" providerId="ADAL" clId="{0E7A4336-737B-44C5-896E-F042A637A84B}" dt="2020-11-09T22:04:24.948" v="2157" actId="20577"/>
          <ac:spMkLst>
            <pc:docMk/>
            <pc:sldMk cId="3891408658" sldId="287"/>
            <ac:spMk id="4" creationId="{BC5EB914-39CC-4D80-9482-9FB897D4CEE9}"/>
          </ac:spMkLst>
        </pc:spChg>
        <pc:spChg chg="add mod ord">
          <ac:chgData name="Glenn Condron" userId="5599025e-9e55-491e-90fe-f30352518d6e" providerId="ADAL" clId="{0E7A4336-737B-44C5-896E-F042A637A84B}" dt="2020-11-09T22:03:37.496" v="2147" actId="20577"/>
          <ac:spMkLst>
            <pc:docMk/>
            <pc:sldMk cId="3891408658" sldId="287"/>
            <ac:spMk id="5" creationId="{C1C35A1D-2180-4F7E-AEEB-986D167800DB}"/>
          </ac:spMkLst>
        </pc:spChg>
        <pc:spChg chg="add del mod">
          <ac:chgData name="Glenn Condron" userId="5599025e-9e55-491e-90fe-f30352518d6e" providerId="ADAL" clId="{0E7A4336-737B-44C5-896E-F042A637A84B}" dt="2020-11-09T19:06:40.502" v="325"/>
          <ac:spMkLst>
            <pc:docMk/>
            <pc:sldMk cId="3891408658" sldId="287"/>
            <ac:spMk id="8" creationId="{695FC7C1-A6E8-4BF2-B10B-E57AD6E30CF3}"/>
          </ac:spMkLst>
        </pc:spChg>
        <pc:spChg chg="add del mod">
          <ac:chgData name="Glenn Condron" userId="5599025e-9e55-491e-90fe-f30352518d6e" providerId="ADAL" clId="{0E7A4336-737B-44C5-896E-F042A637A84B}" dt="2020-11-09T19:06:40.502" v="325"/>
          <ac:spMkLst>
            <pc:docMk/>
            <pc:sldMk cId="3891408658" sldId="287"/>
            <ac:spMk id="9" creationId="{44AFD3E4-FB34-4E19-9FA2-4DDE2551EC5D}"/>
          </ac:spMkLst>
        </pc:spChg>
        <pc:spChg chg="add del mod">
          <ac:chgData name="Glenn Condron" userId="5599025e-9e55-491e-90fe-f30352518d6e" providerId="ADAL" clId="{0E7A4336-737B-44C5-896E-F042A637A84B}" dt="2020-11-09T19:06:40.502" v="325"/>
          <ac:spMkLst>
            <pc:docMk/>
            <pc:sldMk cId="3891408658" sldId="287"/>
            <ac:spMk id="11" creationId="{B4721CD7-4AD7-43B1-A27D-B3AB6681FC58}"/>
          </ac:spMkLst>
        </pc:spChg>
        <pc:spChg chg="add del mod">
          <ac:chgData name="Glenn Condron" userId="5599025e-9e55-491e-90fe-f30352518d6e" providerId="ADAL" clId="{0E7A4336-737B-44C5-896E-F042A637A84B}" dt="2020-11-09T19:06:40.502" v="325"/>
          <ac:spMkLst>
            <pc:docMk/>
            <pc:sldMk cId="3891408658" sldId="287"/>
            <ac:spMk id="13" creationId="{5453B322-E4E8-4763-A7E0-4BC1458352B5}"/>
          </ac:spMkLst>
        </pc:spChg>
        <pc:spChg chg="mod">
          <ac:chgData name="Glenn Condron" userId="5599025e-9e55-491e-90fe-f30352518d6e" providerId="ADAL" clId="{0E7A4336-737B-44C5-896E-F042A637A84B}" dt="2020-11-09T19:06:53.229" v="327"/>
          <ac:spMkLst>
            <pc:docMk/>
            <pc:sldMk cId="3891408658" sldId="287"/>
            <ac:spMk id="21" creationId="{2EB3FC7B-1A1C-41BF-A247-61EFE0438EDA}"/>
          </ac:spMkLst>
        </pc:spChg>
        <pc:spChg chg="mod">
          <ac:chgData name="Glenn Condron" userId="5599025e-9e55-491e-90fe-f30352518d6e" providerId="ADAL" clId="{0E7A4336-737B-44C5-896E-F042A637A84B}" dt="2020-11-09T19:06:53.229" v="327"/>
          <ac:spMkLst>
            <pc:docMk/>
            <pc:sldMk cId="3891408658" sldId="287"/>
            <ac:spMk id="22" creationId="{E29E5BCC-D8D0-4262-861C-2511345AA042}"/>
          </ac:spMkLst>
        </pc:spChg>
        <pc:spChg chg="mod">
          <ac:chgData name="Glenn Condron" userId="5599025e-9e55-491e-90fe-f30352518d6e" providerId="ADAL" clId="{0E7A4336-737B-44C5-896E-F042A637A84B}" dt="2020-11-09T19:06:53.229" v="327"/>
          <ac:spMkLst>
            <pc:docMk/>
            <pc:sldMk cId="3891408658" sldId="287"/>
            <ac:spMk id="24" creationId="{C76E325B-78C3-441B-92DE-6D327B5C3E2E}"/>
          </ac:spMkLst>
        </pc:spChg>
        <pc:spChg chg="mod">
          <ac:chgData name="Glenn Condron" userId="5599025e-9e55-491e-90fe-f30352518d6e" providerId="ADAL" clId="{0E7A4336-737B-44C5-896E-F042A637A84B}" dt="2020-11-09T19:06:53.229" v="327"/>
          <ac:spMkLst>
            <pc:docMk/>
            <pc:sldMk cId="3891408658" sldId="287"/>
            <ac:spMk id="26" creationId="{4CD66AFA-34AD-456D-ADA2-A0F57E4BE8E3}"/>
          </ac:spMkLst>
        </pc:spChg>
        <pc:grpChg chg="add mod">
          <ac:chgData name="Glenn Condron" userId="5599025e-9e55-491e-90fe-f30352518d6e" providerId="ADAL" clId="{0E7A4336-737B-44C5-896E-F042A637A84B}" dt="2020-11-09T19:07:35.669" v="374" actId="1076"/>
          <ac:grpSpMkLst>
            <pc:docMk/>
            <pc:sldMk cId="3891408658" sldId="287"/>
            <ac:grpSpMk id="18" creationId="{3D9D0FAB-3FAB-4CDD-80C7-5E02966EF143}"/>
          </ac:grpSpMkLst>
        </pc:grpChg>
        <pc:picChg chg="add mod">
          <ac:chgData name="Glenn Condron" userId="5599025e-9e55-491e-90fe-f30352518d6e" providerId="ADAL" clId="{0E7A4336-737B-44C5-896E-F042A637A84B}" dt="2020-11-09T19:09:49.689" v="465" actId="1076"/>
          <ac:picMkLst>
            <pc:docMk/>
            <pc:sldMk cId="3891408658" sldId="287"/>
            <ac:picMk id="28" creationId="{A85A7144-DC0B-4B9D-8DA1-D5B1B2F5FFB6}"/>
          </ac:picMkLst>
        </pc:picChg>
        <pc:cxnChg chg="add del mod">
          <ac:chgData name="Glenn Condron" userId="5599025e-9e55-491e-90fe-f30352518d6e" providerId="ADAL" clId="{0E7A4336-737B-44C5-896E-F042A637A84B}" dt="2020-11-09T19:06:40.502" v="325"/>
          <ac:cxnSpMkLst>
            <pc:docMk/>
            <pc:sldMk cId="3891408658" sldId="287"/>
            <ac:cxnSpMk id="6" creationId="{4F079A04-A4EC-4B0E-9A38-87EAC0ACFAEC}"/>
          </ac:cxnSpMkLst>
        </pc:cxnChg>
        <pc:cxnChg chg="add del mod">
          <ac:chgData name="Glenn Condron" userId="5599025e-9e55-491e-90fe-f30352518d6e" providerId="ADAL" clId="{0E7A4336-737B-44C5-896E-F042A637A84B}" dt="2020-11-09T19:06:40.502" v="325"/>
          <ac:cxnSpMkLst>
            <pc:docMk/>
            <pc:sldMk cId="3891408658" sldId="287"/>
            <ac:cxnSpMk id="7" creationId="{7433154F-26FC-468F-B03C-28AE6DAA15ED}"/>
          </ac:cxnSpMkLst>
        </pc:cxnChg>
        <pc:cxnChg chg="add del mod">
          <ac:chgData name="Glenn Condron" userId="5599025e-9e55-491e-90fe-f30352518d6e" providerId="ADAL" clId="{0E7A4336-737B-44C5-896E-F042A637A84B}" dt="2020-11-09T19:06:40.502" v="325"/>
          <ac:cxnSpMkLst>
            <pc:docMk/>
            <pc:sldMk cId="3891408658" sldId="287"/>
            <ac:cxnSpMk id="10" creationId="{0023B7AA-295C-4290-901B-596E9A88376B}"/>
          </ac:cxnSpMkLst>
        </pc:cxnChg>
        <pc:cxnChg chg="add del mod">
          <ac:chgData name="Glenn Condron" userId="5599025e-9e55-491e-90fe-f30352518d6e" providerId="ADAL" clId="{0E7A4336-737B-44C5-896E-F042A637A84B}" dt="2020-11-09T19:06:40.502" v="325"/>
          <ac:cxnSpMkLst>
            <pc:docMk/>
            <pc:sldMk cId="3891408658" sldId="287"/>
            <ac:cxnSpMk id="12" creationId="{75F8AF32-B457-4E0C-9482-9910027F9257}"/>
          </ac:cxnSpMkLst>
        </pc:cxnChg>
        <pc:cxnChg chg="mod">
          <ac:chgData name="Glenn Condron" userId="5599025e-9e55-491e-90fe-f30352518d6e" providerId="ADAL" clId="{0E7A4336-737B-44C5-896E-F042A637A84B}" dt="2020-11-09T19:06:53.229" v="327"/>
          <ac:cxnSpMkLst>
            <pc:docMk/>
            <pc:sldMk cId="3891408658" sldId="287"/>
            <ac:cxnSpMk id="19" creationId="{446658F9-6393-478C-BF56-55511EBB35F9}"/>
          </ac:cxnSpMkLst>
        </pc:cxnChg>
        <pc:cxnChg chg="mod">
          <ac:chgData name="Glenn Condron" userId="5599025e-9e55-491e-90fe-f30352518d6e" providerId="ADAL" clId="{0E7A4336-737B-44C5-896E-F042A637A84B}" dt="2020-11-09T19:06:53.229" v="327"/>
          <ac:cxnSpMkLst>
            <pc:docMk/>
            <pc:sldMk cId="3891408658" sldId="287"/>
            <ac:cxnSpMk id="20" creationId="{0BF26566-374B-4309-9AE2-0F3F811E2033}"/>
          </ac:cxnSpMkLst>
        </pc:cxnChg>
        <pc:cxnChg chg="mod">
          <ac:chgData name="Glenn Condron" userId="5599025e-9e55-491e-90fe-f30352518d6e" providerId="ADAL" clId="{0E7A4336-737B-44C5-896E-F042A637A84B}" dt="2020-11-09T19:06:53.229" v="327"/>
          <ac:cxnSpMkLst>
            <pc:docMk/>
            <pc:sldMk cId="3891408658" sldId="287"/>
            <ac:cxnSpMk id="23" creationId="{2C744AD0-66E7-44DE-ADAF-88F5C6290586}"/>
          </ac:cxnSpMkLst>
        </pc:cxnChg>
        <pc:cxnChg chg="mod">
          <ac:chgData name="Glenn Condron" userId="5599025e-9e55-491e-90fe-f30352518d6e" providerId="ADAL" clId="{0E7A4336-737B-44C5-896E-F042A637A84B}" dt="2020-11-09T19:06:53.229" v="327"/>
          <ac:cxnSpMkLst>
            <pc:docMk/>
            <pc:sldMk cId="3891408658" sldId="287"/>
            <ac:cxnSpMk id="25" creationId="{847A81D6-F358-45B5-A868-F07DC044703F}"/>
          </ac:cxnSpMkLst>
        </pc:cxnChg>
      </pc:sldChg>
      <pc:sldChg chg="modSp new del mod">
        <pc:chgData name="Glenn Condron" userId="5599025e-9e55-491e-90fe-f30352518d6e" providerId="ADAL" clId="{0E7A4336-737B-44C5-896E-F042A637A84B}" dt="2020-11-09T19:22:09.887" v="778" actId="47"/>
        <pc:sldMkLst>
          <pc:docMk/>
          <pc:sldMk cId="3151429372" sldId="288"/>
        </pc:sldMkLst>
        <pc:spChg chg="mod">
          <ac:chgData name="Glenn Condron" userId="5599025e-9e55-491e-90fe-f30352518d6e" providerId="ADAL" clId="{0E7A4336-737B-44C5-896E-F042A637A84B}" dt="2020-11-09T19:03:02.054" v="68" actId="20577"/>
          <ac:spMkLst>
            <pc:docMk/>
            <pc:sldMk cId="3151429372" sldId="288"/>
            <ac:spMk id="2" creationId="{6FE8D325-4D93-4A3A-9655-20DF4A14DE8E}"/>
          </ac:spMkLst>
        </pc:spChg>
      </pc:sldChg>
      <pc:sldChg chg="modSp new add del mod ord modShow">
        <pc:chgData name="Glenn Condron" userId="5599025e-9e55-491e-90fe-f30352518d6e" providerId="ADAL" clId="{0E7A4336-737B-44C5-896E-F042A637A84B}" dt="2020-11-16T22:34:47.398" v="3449" actId="47"/>
        <pc:sldMkLst>
          <pc:docMk/>
          <pc:sldMk cId="3319925371" sldId="289"/>
        </pc:sldMkLst>
        <pc:spChg chg="mod">
          <ac:chgData name="Glenn Condron" userId="5599025e-9e55-491e-90fe-f30352518d6e" providerId="ADAL" clId="{0E7A4336-737B-44C5-896E-F042A637A84B}" dt="2020-11-09T20:34:08.264" v="1659" actId="20577"/>
          <ac:spMkLst>
            <pc:docMk/>
            <pc:sldMk cId="3319925371" sldId="289"/>
            <ac:spMk id="2" creationId="{6D052DF8-2F6F-4D2E-B278-5546E59C1929}"/>
          </ac:spMkLst>
        </pc:spChg>
        <pc:spChg chg="mod">
          <ac:chgData name="Glenn Condron" userId="5599025e-9e55-491e-90fe-f30352518d6e" providerId="ADAL" clId="{0E7A4336-737B-44C5-896E-F042A637A84B}" dt="2020-11-09T22:31:53.042" v="2351" actId="20577"/>
          <ac:spMkLst>
            <pc:docMk/>
            <pc:sldMk cId="3319925371" sldId="289"/>
            <ac:spMk id="3" creationId="{66101D74-5EE4-4DA1-9870-E1A5FAB5903D}"/>
          </ac:spMkLst>
        </pc:spChg>
      </pc:sldChg>
      <pc:sldChg chg="add del">
        <pc:chgData name="Glenn Condron" userId="5599025e-9e55-491e-90fe-f30352518d6e" providerId="ADAL" clId="{0E7A4336-737B-44C5-896E-F042A637A84B}" dt="2020-11-09T19:22:09.903" v="779" actId="47"/>
        <pc:sldMkLst>
          <pc:docMk/>
          <pc:sldMk cId="3172739488" sldId="290"/>
        </pc:sldMkLst>
      </pc:sldChg>
      <pc:sldChg chg="addSp modSp add del modAnim">
        <pc:chgData name="Glenn Condron" userId="5599025e-9e55-491e-90fe-f30352518d6e" providerId="ADAL" clId="{0E7A4336-737B-44C5-896E-F042A637A84B}" dt="2020-11-09T19:07:38.328" v="375" actId="47"/>
        <pc:sldMkLst>
          <pc:docMk/>
          <pc:sldMk cId="9026137" sldId="291"/>
        </pc:sldMkLst>
        <pc:spChg chg="mod">
          <ac:chgData name="Glenn Condron" userId="5599025e-9e55-491e-90fe-f30352518d6e" providerId="ADAL" clId="{0E7A4336-737B-44C5-896E-F042A637A84B}" dt="2020-11-09T19:06:50.512" v="326" actId="164"/>
          <ac:spMkLst>
            <pc:docMk/>
            <pc:sldMk cId="9026137" sldId="291"/>
            <ac:spMk id="35" creationId="{17895B35-6BEB-4C0F-9FBC-5AF3D95ADB06}"/>
          </ac:spMkLst>
        </pc:spChg>
        <pc:spChg chg="mod">
          <ac:chgData name="Glenn Condron" userId="5599025e-9e55-491e-90fe-f30352518d6e" providerId="ADAL" clId="{0E7A4336-737B-44C5-896E-F042A637A84B}" dt="2020-11-09T19:06:50.512" v="326" actId="164"/>
          <ac:spMkLst>
            <pc:docMk/>
            <pc:sldMk cId="9026137" sldId="291"/>
            <ac:spMk id="36" creationId="{D4779ED6-C4E2-4E49-B106-8F1145BC4620}"/>
          </ac:spMkLst>
        </pc:spChg>
        <pc:spChg chg="mod">
          <ac:chgData name="Glenn Condron" userId="5599025e-9e55-491e-90fe-f30352518d6e" providerId="ADAL" clId="{0E7A4336-737B-44C5-896E-F042A637A84B}" dt="2020-11-09T19:06:50.512" v="326" actId="164"/>
          <ac:spMkLst>
            <pc:docMk/>
            <pc:sldMk cId="9026137" sldId="291"/>
            <ac:spMk id="68" creationId="{D6C1F321-CEE2-4051-87AE-7BAF625F536D}"/>
          </ac:spMkLst>
        </pc:spChg>
        <pc:spChg chg="mod">
          <ac:chgData name="Glenn Condron" userId="5599025e-9e55-491e-90fe-f30352518d6e" providerId="ADAL" clId="{0E7A4336-737B-44C5-896E-F042A637A84B}" dt="2020-11-09T19:06:50.512" v="326" actId="164"/>
          <ac:spMkLst>
            <pc:docMk/>
            <pc:sldMk cId="9026137" sldId="291"/>
            <ac:spMk id="70" creationId="{D6987434-02A3-4BE5-A5DE-D93BBE4A594B}"/>
          </ac:spMkLst>
        </pc:spChg>
        <pc:grpChg chg="add mod">
          <ac:chgData name="Glenn Condron" userId="5599025e-9e55-491e-90fe-f30352518d6e" providerId="ADAL" clId="{0E7A4336-737B-44C5-896E-F042A637A84B}" dt="2020-11-09T19:06:50.512" v="326" actId="164"/>
          <ac:grpSpMkLst>
            <pc:docMk/>
            <pc:sldMk cId="9026137" sldId="291"/>
            <ac:grpSpMk id="2" creationId="{998E2885-68EC-430C-BD24-BE12F4E595AC}"/>
          </ac:grpSpMkLst>
        </pc:grpChg>
        <pc:cxnChg chg="mod">
          <ac:chgData name="Glenn Condron" userId="5599025e-9e55-491e-90fe-f30352518d6e" providerId="ADAL" clId="{0E7A4336-737B-44C5-896E-F042A637A84B}" dt="2020-11-09T19:06:50.512" v="326" actId="164"/>
          <ac:cxnSpMkLst>
            <pc:docMk/>
            <pc:sldMk cId="9026137" sldId="291"/>
            <ac:cxnSpMk id="33" creationId="{78FB70CB-F5D4-4F31-BBE8-3FCC0B6B6C9F}"/>
          </ac:cxnSpMkLst>
        </pc:cxnChg>
        <pc:cxnChg chg="mod">
          <ac:chgData name="Glenn Condron" userId="5599025e-9e55-491e-90fe-f30352518d6e" providerId="ADAL" clId="{0E7A4336-737B-44C5-896E-F042A637A84B}" dt="2020-11-09T19:06:50.512" v="326" actId="164"/>
          <ac:cxnSpMkLst>
            <pc:docMk/>
            <pc:sldMk cId="9026137" sldId="291"/>
            <ac:cxnSpMk id="34" creationId="{F4057CF8-2E26-4606-8426-3ECFCFF8BCDC}"/>
          </ac:cxnSpMkLst>
        </pc:cxnChg>
        <pc:cxnChg chg="mod">
          <ac:chgData name="Glenn Condron" userId="5599025e-9e55-491e-90fe-f30352518d6e" providerId="ADAL" clId="{0E7A4336-737B-44C5-896E-F042A637A84B}" dt="2020-11-09T19:06:50.512" v="326" actId="164"/>
          <ac:cxnSpMkLst>
            <pc:docMk/>
            <pc:sldMk cId="9026137" sldId="291"/>
            <ac:cxnSpMk id="37" creationId="{3AAB2C48-B9CF-4730-AA53-BF93321EB68A}"/>
          </ac:cxnSpMkLst>
        </pc:cxnChg>
        <pc:cxnChg chg="mod">
          <ac:chgData name="Glenn Condron" userId="5599025e-9e55-491e-90fe-f30352518d6e" providerId="ADAL" clId="{0E7A4336-737B-44C5-896E-F042A637A84B}" dt="2020-11-09T19:06:50.512" v="326" actId="164"/>
          <ac:cxnSpMkLst>
            <pc:docMk/>
            <pc:sldMk cId="9026137" sldId="291"/>
            <ac:cxnSpMk id="69" creationId="{F09164A1-AEFF-4EB5-8EC9-B1B757F4DE93}"/>
          </ac:cxnSpMkLst>
        </pc:cxnChg>
      </pc:sldChg>
      <pc:sldChg chg="addSp delSp modSp add mod ord modClrScheme chgLayout">
        <pc:chgData name="Glenn Condron" userId="5599025e-9e55-491e-90fe-f30352518d6e" providerId="ADAL" clId="{0E7A4336-737B-44C5-896E-F042A637A84B}" dt="2020-11-10T03:44:49.234" v="3293" actId="20577"/>
        <pc:sldMkLst>
          <pc:docMk/>
          <pc:sldMk cId="3326879561" sldId="291"/>
        </pc:sldMkLst>
        <pc:spChg chg="add del mod ord">
          <ac:chgData name="Glenn Condron" userId="5599025e-9e55-491e-90fe-f30352518d6e" providerId="ADAL" clId="{0E7A4336-737B-44C5-896E-F042A637A84B}" dt="2020-11-09T19:10:03.475" v="466" actId="700"/>
          <ac:spMkLst>
            <pc:docMk/>
            <pc:sldMk cId="3326879561" sldId="291"/>
            <ac:spMk id="2" creationId="{FCCE5364-CA5A-4E4E-972A-AF5AF950B8B4}"/>
          </ac:spMkLst>
        </pc:spChg>
        <pc:spChg chg="add del mod ord">
          <ac:chgData name="Glenn Condron" userId="5599025e-9e55-491e-90fe-f30352518d6e" providerId="ADAL" clId="{0E7A4336-737B-44C5-896E-F042A637A84B}" dt="2020-11-09T19:15:54.379" v="749" actId="22"/>
          <ac:spMkLst>
            <pc:docMk/>
            <pc:sldMk cId="3326879561" sldId="291"/>
            <ac:spMk id="3" creationId="{B55BD6C4-6A92-41F5-9631-5E058F4C3336}"/>
          </ac:spMkLst>
        </pc:spChg>
        <pc:spChg chg="mod ord">
          <ac:chgData name="Glenn Condron" userId="5599025e-9e55-491e-90fe-f30352518d6e" providerId="ADAL" clId="{0E7A4336-737B-44C5-896E-F042A637A84B}" dt="2020-11-10T01:38:10.624" v="2822" actId="14100"/>
          <ac:spMkLst>
            <pc:docMk/>
            <pc:sldMk cId="3326879561" sldId="291"/>
            <ac:spMk id="4" creationId="{BC5EB914-39CC-4D80-9482-9FB897D4CEE9}"/>
          </ac:spMkLst>
        </pc:spChg>
        <pc:spChg chg="mod ord">
          <ac:chgData name="Glenn Condron" userId="5599025e-9e55-491e-90fe-f30352518d6e" providerId="ADAL" clId="{0E7A4336-737B-44C5-896E-F042A637A84B}" dt="2020-11-10T03:44:49.234" v="3293" actId="20577"/>
          <ac:spMkLst>
            <pc:docMk/>
            <pc:sldMk cId="3326879561" sldId="291"/>
            <ac:spMk id="5" creationId="{C1C35A1D-2180-4F7E-AEEB-986D167800DB}"/>
          </ac:spMkLst>
        </pc:spChg>
        <pc:spChg chg="add del mod">
          <ac:chgData name="Glenn Condron" userId="5599025e-9e55-491e-90fe-f30352518d6e" providerId="ADAL" clId="{0E7A4336-737B-44C5-896E-F042A637A84B}" dt="2020-11-09T19:16:03.421" v="751"/>
          <ac:spMkLst>
            <pc:docMk/>
            <pc:sldMk cId="3326879561" sldId="291"/>
            <ac:spMk id="8" creationId="{336D19B2-9A68-41A1-8CB0-D6449D84B027}"/>
          </ac:spMkLst>
        </pc:spChg>
        <pc:spChg chg="add del mod">
          <ac:chgData name="Glenn Condron" userId="5599025e-9e55-491e-90fe-f30352518d6e" providerId="ADAL" clId="{0E7A4336-737B-44C5-896E-F042A637A84B}" dt="2020-11-09T19:20:52.871" v="755" actId="22"/>
          <ac:spMkLst>
            <pc:docMk/>
            <pc:sldMk cId="3326879561" sldId="291"/>
            <ac:spMk id="10" creationId="{CE3F3308-3014-4D77-BDB8-9B6CA4129FCA}"/>
          </ac:spMkLst>
        </pc:spChg>
        <pc:spChg chg="add del">
          <ac:chgData name="Glenn Condron" userId="5599025e-9e55-491e-90fe-f30352518d6e" providerId="ADAL" clId="{0E7A4336-737B-44C5-896E-F042A637A84B}" dt="2020-11-09T19:19:49.523" v="754" actId="22"/>
          <ac:spMkLst>
            <pc:docMk/>
            <pc:sldMk cId="3326879561" sldId="291"/>
            <ac:spMk id="28" creationId="{7BF8158B-1B9A-43C6-A29B-41DA2973D40F}"/>
          </ac:spMkLst>
        </pc:spChg>
        <pc:grpChg chg="del">
          <ac:chgData name="Glenn Condron" userId="5599025e-9e55-491e-90fe-f30352518d6e" providerId="ADAL" clId="{0E7A4336-737B-44C5-896E-F042A637A84B}" dt="2020-11-09T19:07:47.742" v="392" actId="478"/>
          <ac:grpSpMkLst>
            <pc:docMk/>
            <pc:sldMk cId="3326879561" sldId="291"/>
            <ac:grpSpMk id="18" creationId="{3D9D0FAB-3FAB-4CDD-80C7-5E02966EF143}"/>
          </ac:grpSpMkLst>
        </pc:grpChg>
        <pc:picChg chg="add del mod modCrop">
          <ac:chgData name="Glenn Condron" userId="5599025e-9e55-491e-90fe-f30352518d6e" providerId="ADAL" clId="{0E7A4336-737B-44C5-896E-F042A637A84B}" dt="2020-11-09T19:16:01.132" v="750" actId="21"/>
          <ac:picMkLst>
            <pc:docMk/>
            <pc:sldMk cId="3326879561" sldId="291"/>
            <ac:picMk id="6" creationId="{3FE1204F-5993-4268-B5DE-6480E1E724EF}"/>
          </ac:picMkLst>
        </pc:picChg>
        <pc:picChg chg="add mod modCrop">
          <ac:chgData name="Glenn Condron" userId="5599025e-9e55-491e-90fe-f30352518d6e" providerId="ADAL" clId="{0E7A4336-737B-44C5-896E-F042A637A84B}" dt="2020-11-10T01:38:06.707" v="2821" actId="1076"/>
          <ac:picMkLst>
            <pc:docMk/>
            <pc:sldMk cId="3326879561" sldId="291"/>
            <ac:picMk id="12" creationId="{BDA8B78B-059A-4F75-931F-3FA8CEAE2F5B}"/>
          </ac:picMkLst>
        </pc:picChg>
        <pc:picChg chg="add del mod">
          <ac:chgData name="Glenn Condron" userId="5599025e-9e55-491e-90fe-f30352518d6e" providerId="ADAL" clId="{0E7A4336-737B-44C5-896E-F042A637A84B}" dt="2020-11-09T19:16:16.121" v="752" actId="21"/>
          <ac:picMkLst>
            <pc:docMk/>
            <pc:sldMk cId="3326879561" sldId="291"/>
            <ac:picMk id="27" creationId="{CF2CB117-0EE6-4704-B6FF-37D4F7B42159}"/>
          </ac:picMkLst>
        </pc:picChg>
      </pc:sldChg>
      <pc:sldChg chg="add del">
        <pc:chgData name="Glenn Condron" userId="5599025e-9e55-491e-90fe-f30352518d6e" providerId="ADAL" clId="{0E7A4336-737B-44C5-896E-F042A637A84B}" dt="2020-11-09T19:06:14.403" v="320"/>
        <pc:sldMkLst>
          <pc:docMk/>
          <pc:sldMk cId="4220501387" sldId="291"/>
        </pc:sldMkLst>
      </pc:sldChg>
      <pc:sldChg chg="add">
        <pc:chgData name="Glenn Condron" userId="5599025e-9e55-491e-90fe-f30352518d6e" providerId="ADAL" clId="{0E7A4336-737B-44C5-896E-F042A637A84B}" dt="2020-11-09T19:15:15.985" v="748"/>
        <pc:sldMkLst>
          <pc:docMk/>
          <pc:sldMk cId="761626125" sldId="292"/>
        </pc:sldMkLst>
      </pc:sldChg>
      <pc:sldChg chg="addSp delSp modSp new mod ord setBg modClrScheme chgLayout">
        <pc:chgData name="Glenn Condron" userId="5599025e-9e55-491e-90fe-f30352518d6e" providerId="ADAL" clId="{0E7A4336-737B-44C5-896E-F042A637A84B}" dt="2020-11-10T18:30:04.499" v="3381" actId="20577"/>
        <pc:sldMkLst>
          <pc:docMk/>
          <pc:sldMk cId="186324516" sldId="293"/>
        </pc:sldMkLst>
        <pc:spChg chg="del mod ord">
          <ac:chgData name="Glenn Condron" userId="5599025e-9e55-491e-90fe-f30352518d6e" providerId="ADAL" clId="{0E7A4336-737B-44C5-896E-F042A637A84B}" dt="2020-11-09T19:21:53.742" v="759" actId="700"/>
          <ac:spMkLst>
            <pc:docMk/>
            <pc:sldMk cId="186324516" sldId="293"/>
            <ac:spMk id="2" creationId="{9080331D-E009-4E12-A678-B33DD9961DA6}"/>
          </ac:spMkLst>
        </pc:spChg>
        <pc:spChg chg="del mod ord">
          <ac:chgData name="Glenn Condron" userId="5599025e-9e55-491e-90fe-f30352518d6e" providerId="ADAL" clId="{0E7A4336-737B-44C5-896E-F042A637A84B}" dt="2020-11-09T19:21:53.742" v="759" actId="700"/>
          <ac:spMkLst>
            <pc:docMk/>
            <pc:sldMk cId="186324516" sldId="293"/>
            <ac:spMk id="3" creationId="{1CEF2518-F66C-42E3-AD20-C75297F70DA4}"/>
          </ac:spMkLst>
        </pc:spChg>
        <pc:spChg chg="del">
          <ac:chgData name="Glenn Condron" userId="5599025e-9e55-491e-90fe-f30352518d6e" providerId="ADAL" clId="{0E7A4336-737B-44C5-896E-F042A637A84B}" dt="2020-11-09T19:21:53.742" v="759" actId="700"/>
          <ac:spMkLst>
            <pc:docMk/>
            <pc:sldMk cId="186324516" sldId="293"/>
            <ac:spMk id="4" creationId="{67946E92-9073-40CA-BC25-00D19CA97EA8}"/>
          </ac:spMkLst>
        </pc:spChg>
        <pc:spChg chg="add mod ord">
          <ac:chgData name="Glenn Condron" userId="5599025e-9e55-491e-90fe-f30352518d6e" providerId="ADAL" clId="{0E7A4336-737B-44C5-896E-F042A637A84B}" dt="2020-11-10T18:30:04.499" v="3381" actId="20577"/>
          <ac:spMkLst>
            <pc:docMk/>
            <pc:sldMk cId="186324516" sldId="293"/>
            <ac:spMk id="5" creationId="{32960C6E-C40E-4CAE-8CE6-9A4C8A0FA6D3}"/>
          </ac:spMkLst>
        </pc:spChg>
        <pc:spChg chg="add del mod ord">
          <ac:chgData name="Glenn Condron" userId="5599025e-9e55-491e-90fe-f30352518d6e" providerId="ADAL" clId="{0E7A4336-737B-44C5-896E-F042A637A84B}" dt="2020-11-09T19:31:59.322" v="807" actId="22"/>
          <ac:spMkLst>
            <pc:docMk/>
            <pc:sldMk cId="186324516" sldId="293"/>
            <ac:spMk id="6" creationId="{FA0DCEA6-D73C-41DB-8DA3-7D49502113B3}"/>
          </ac:spMkLst>
        </pc:spChg>
        <pc:spChg chg="add del mod">
          <ac:chgData name="Glenn Condron" userId="5599025e-9e55-491e-90fe-f30352518d6e" providerId="ADAL" clId="{0E7A4336-737B-44C5-896E-F042A637A84B}" dt="2020-11-09T23:19:56.840" v="2726" actId="22"/>
          <ac:spMkLst>
            <pc:docMk/>
            <pc:sldMk cId="186324516" sldId="293"/>
            <ac:spMk id="18" creationId="{8F54E49D-EC6F-4FE3-B040-474007803D5C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34" creationId="{5DFB0A09-370E-44F3-8E81-EA3FBEF6B637}"/>
          </ac:spMkLst>
        </pc:spChg>
        <pc:spChg chg="add del">
          <ac:chgData name="Glenn Condron" userId="5599025e-9e55-491e-90fe-f30352518d6e" providerId="ADAL" clId="{0E7A4336-737B-44C5-896E-F042A637A84B}" dt="2020-11-09T23:29:20.084" v="2790" actId="26606"/>
          <ac:spMkLst>
            <pc:docMk/>
            <pc:sldMk cId="186324516" sldId="293"/>
            <ac:spMk id="35" creationId="{B497CCB5-5FC2-473C-AFCC-2430CEF1DF71}"/>
          </ac:spMkLst>
        </pc:spChg>
        <pc:spChg chg="add del">
          <ac:chgData name="Glenn Condron" userId="5599025e-9e55-491e-90fe-f30352518d6e" providerId="ADAL" clId="{0E7A4336-737B-44C5-896E-F042A637A84B}" dt="2020-11-09T23:29:20.084" v="2790" actId="26606"/>
          <ac:spMkLst>
            <pc:docMk/>
            <pc:sldMk cId="186324516" sldId="293"/>
            <ac:spMk id="37" creationId="{599C8C75-BFDF-44E7-A028-EEB5EDD58817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39" creationId="{AC0D06B0-F19C-459E-B221-A34B506FB5E3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40" creationId="{A3C210E6-A35A-4F68-8D60-801A019C75B8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41" creationId="{345B26DA-1C6B-4C66-81C9-9C1877FC2DB1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43" creationId="{98DE6C44-43F8-4DE4-AB81-66853FFEA09A}"/>
          </ac:spMkLst>
        </pc:spChg>
        <pc:spChg chg="add del">
          <ac:chgData name="Glenn Condron" userId="5599025e-9e55-491e-90fe-f30352518d6e" providerId="ADAL" clId="{0E7A4336-737B-44C5-896E-F042A637A84B}" dt="2020-11-09T23:29:21.316" v="2792" actId="26606"/>
          <ac:spMkLst>
            <pc:docMk/>
            <pc:sldMk cId="186324516" sldId="293"/>
            <ac:spMk id="45" creationId="{2409529B-9B56-4F10-BE4D-F934DB89E57E}"/>
          </ac:spMkLst>
        </pc:spChg>
        <pc:spChg chg="add del">
          <ac:chgData name="Glenn Condron" userId="5599025e-9e55-491e-90fe-f30352518d6e" providerId="ADAL" clId="{0E7A4336-737B-44C5-896E-F042A637A84B}" dt="2020-11-09T23:29:22.872" v="2794" actId="26606"/>
          <ac:spMkLst>
            <pc:docMk/>
            <pc:sldMk cId="186324516" sldId="293"/>
            <ac:spMk id="48" creationId="{7AE95D8F-9825-4222-8846-E3461598CC62}"/>
          </ac:spMkLst>
        </pc:spChg>
        <pc:spChg chg="add">
          <ac:chgData name="Glenn Condron" userId="5599025e-9e55-491e-90fe-f30352518d6e" providerId="ADAL" clId="{0E7A4336-737B-44C5-896E-F042A637A84B}" dt="2020-11-09T23:29:22.872" v="2795" actId="26606"/>
          <ac:spMkLst>
            <pc:docMk/>
            <pc:sldMk cId="186324516" sldId="293"/>
            <ac:spMk id="53" creationId="{53F29798-D584-4792-9B62-3F5F5C36D619}"/>
          </ac:spMkLst>
        </pc:spChg>
        <pc:picChg chg="add del mod">
          <ac:chgData name="Glenn Condron" userId="5599025e-9e55-491e-90fe-f30352518d6e" providerId="ADAL" clId="{0E7A4336-737B-44C5-896E-F042A637A84B}" dt="2020-11-09T19:29:09.374" v="795" actId="478"/>
          <ac:picMkLst>
            <pc:docMk/>
            <pc:sldMk cId="186324516" sldId="293"/>
            <ac:picMk id="8" creationId="{010ED568-5BD7-462E-99E3-1807FD7B80DF}"/>
          </ac:picMkLst>
        </pc:picChg>
        <pc:picChg chg="add del mod">
          <ac:chgData name="Glenn Condron" userId="5599025e-9e55-491e-90fe-f30352518d6e" providerId="ADAL" clId="{0E7A4336-737B-44C5-896E-F042A637A84B}" dt="2020-11-09T19:30:02.737" v="799" actId="478"/>
          <ac:picMkLst>
            <pc:docMk/>
            <pc:sldMk cId="186324516" sldId="293"/>
            <ac:picMk id="10" creationId="{B8B7FC67-3CEE-4DB5-9854-2A9BF2EA9451}"/>
          </ac:picMkLst>
        </pc:picChg>
        <pc:picChg chg="add del mod">
          <ac:chgData name="Glenn Condron" userId="5599025e-9e55-491e-90fe-f30352518d6e" providerId="ADAL" clId="{0E7A4336-737B-44C5-896E-F042A637A84B}" dt="2020-11-09T23:19:14.521" v="2724" actId="478"/>
          <ac:picMkLst>
            <pc:docMk/>
            <pc:sldMk cId="186324516" sldId="293"/>
            <ac:picMk id="12" creationId="{229B0FA0-951F-4BE9-A118-36C4E8D4A173}"/>
          </ac:picMkLst>
        </pc:picChg>
        <pc:picChg chg="add del mod">
          <ac:chgData name="Glenn Condron" userId="5599025e-9e55-491e-90fe-f30352518d6e" providerId="ADAL" clId="{0E7A4336-737B-44C5-896E-F042A637A84B}" dt="2020-11-09T19:31:45.562" v="806" actId="22"/>
          <ac:picMkLst>
            <pc:docMk/>
            <pc:sldMk cId="186324516" sldId="293"/>
            <ac:picMk id="14" creationId="{7184D11F-84AC-416E-9969-C43C66037566}"/>
          </ac:picMkLst>
        </pc:picChg>
        <pc:picChg chg="add del mod ord">
          <ac:chgData name="Glenn Condron" userId="5599025e-9e55-491e-90fe-f30352518d6e" providerId="ADAL" clId="{0E7A4336-737B-44C5-896E-F042A637A84B}" dt="2020-11-09T23:19:15.216" v="2725" actId="478"/>
          <ac:picMkLst>
            <pc:docMk/>
            <pc:sldMk cId="186324516" sldId="293"/>
            <ac:picMk id="16" creationId="{DE7229F1-B542-4F3C-87AD-24A87267E503}"/>
          </ac:picMkLst>
        </pc:picChg>
        <pc:picChg chg="add mod ord">
          <ac:chgData name="Glenn Condron" userId="5599025e-9e55-491e-90fe-f30352518d6e" providerId="ADAL" clId="{0E7A4336-737B-44C5-896E-F042A637A84B}" dt="2020-11-09T23:29:43.988" v="2798" actId="27614"/>
          <ac:picMkLst>
            <pc:docMk/>
            <pc:sldMk cId="186324516" sldId="293"/>
            <ac:picMk id="20" creationId="{D0578B21-1027-4922-9117-1DA3056FA32D}"/>
          </ac:picMkLst>
        </pc:picChg>
        <pc:picChg chg="add del mod">
          <ac:chgData name="Glenn Condron" userId="5599025e-9e55-491e-90fe-f30352518d6e" providerId="ADAL" clId="{0E7A4336-737B-44C5-896E-F042A637A84B}" dt="2020-11-09T23:28:38.972" v="2780" actId="478"/>
          <ac:picMkLst>
            <pc:docMk/>
            <pc:sldMk cId="186324516" sldId="293"/>
            <ac:picMk id="21" creationId="{E2F943A1-0E1F-4ECD-B65A-2AB46BE915F7}"/>
          </ac:picMkLst>
        </pc:picChg>
        <pc:picChg chg="add del mod">
          <ac:chgData name="Glenn Condron" userId="5599025e-9e55-491e-90fe-f30352518d6e" providerId="ADAL" clId="{0E7A4336-737B-44C5-896E-F042A637A84B}" dt="2020-11-09T23:28:39.725" v="2781" actId="478"/>
          <ac:picMkLst>
            <pc:docMk/>
            <pc:sldMk cId="186324516" sldId="293"/>
            <ac:picMk id="23" creationId="{7054298C-7852-4CDD-956C-AF3BBB6D7143}"/>
          </ac:picMkLst>
        </pc:picChg>
        <pc:picChg chg="add mod ord">
          <ac:chgData name="Glenn Condron" userId="5599025e-9e55-491e-90fe-f30352518d6e" providerId="ADAL" clId="{0E7A4336-737B-44C5-896E-F042A637A84B}" dt="2020-11-09T23:29:43.752" v="2796" actId="27614"/>
          <ac:picMkLst>
            <pc:docMk/>
            <pc:sldMk cId="186324516" sldId="293"/>
            <ac:picMk id="26" creationId="{29566162-D5B1-43FF-97E4-AB8360175D4D}"/>
          </ac:picMkLst>
        </pc:picChg>
        <pc:picChg chg="add mod ord">
          <ac:chgData name="Glenn Condron" userId="5599025e-9e55-491e-90fe-f30352518d6e" providerId="ADAL" clId="{0E7A4336-737B-44C5-896E-F042A637A84B}" dt="2020-11-09T23:29:43.768" v="2797" actId="27614"/>
          <ac:picMkLst>
            <pc:docMk/>
            <pc:sldMk cId="186324516" sldId="293"/>
            <ac:picMk id="28" creationId="{A9A3D815-C3BB-4076-8D32-BCF3D115ACB5}"/>
          </ac:picMkLst>
        </pc:picChg>
        <pc:picChg chg="add mod">
          <ac:chgData name="Glenn Condron" userId="5599025e-9e55-491e-90fe-f30352518d6e" providerId="ADAL" clId="{0E7A4336-737B-44C5-896E-F042A637A84B}" dt="2020-11-09T23:29:43.988" v="2799" actId="27614"/>
          <ac:picMkLst>
            <pc:docMk/>
            <pc:sldMk cId="186324516" sldId="293"/>
            <ac:picMk id="30" creationId="{C58635B4-9108-4B31-ACCE-ED5B3938BA73}"/>
          </ac:picMkLst>
        </pc:picChg>
        <pc:picChg chg="add del mod">
          <ac:chgData name="Glenn Condron" userId="5599025e-9e55-491e-90fe-f30352518d6e" providerId="ADAL" clId="{0E7A4336-737B-44C5-896E-F042A637A84B}" dt="2020-11-09T19:36:43.470" v="814" actId="21"/>
          <ac:picMkLst>
            <pc:docMk/>
            <pc:sldMk cId="186324516" sldId="293"/>
            <ac:picMk id="1026" creationId="{94D780BB-873E-402A-B8F9-979134DAEA27}"/>
          </ac:picMkLst>
        </pc:picChg>
        <pc:cxnChg chg="add del">
          <ac:chgData name="Glenn Condron" userId="5599025e-9e55-491e-90fe-f30352518d6e" providerId="ADAL" clId="{0E7A4336-737B-44C5-896E-F042A637A84B}" dt="2020-11-09T23:29:22.872" v="2794" actId="26606"/>
          <ac:cxnSpMkLst>
            <pc:docMk/>
            <pc:sldMk cId="186324516" sldId="293"/>
            <ac:cxnSpMk id="47" creationId="{DFDA47BC-3069-47F5-8257-24B3B1F76A08}"/>
          </ac:cxnSpMkLst>
        </pc:cxnChg>
        <pc:cxnChg chg="add del">
          <ac:chgData name="Glenn Condron" userId="5599025e-9e55-491e-90fe-f30352518d6e" providerId="ADAL" clId="{0E7A4336-737B-44C5-896E-F042A637A84B}" dt="2020-11-09T23:29:22.872" v="2794" actId="26606"/>
          <ac:cxnSpMkLst>
            <pc:docMk/>
            <pc:sldMk cId="186324516" sldId="293"/>
            <ac:cxnSpMk id="49" creationId="{942B920A-73AD-402A-8EEF-B88E1A9398B8}"/>
          </ac:cxnSpMkLst>
        </pc:cxnChg>
        <pc:cxnChg chg="add del">
          <ac:chgData name="Glenn Condron" userId="5599025e-9e55-491e-90fe-f30352518d6e" providerId="ADAL" clId="{0E7A4336-737B-44C5-896E-F042A637A84B}" dt="2020-11-09T23:29:22.872" v="2794" actId="26606"/>
          <ac:cxnSpMkLst>
            <pc:docMk/>
            <pc:sldMk cId="186324516" sldId="293"/>
            <ac:cxnSpMk id="50" creationId="{00C9EB70-BC82-414A-BF8D-AD7FC6727616}"/>
          </ac:cxnSpMkLst>
        </pc:cxnChg>
        <pc:cxnChg chg="add del">
          <ac:chgData name="Glenn Condron" userId="5599025e-9e55-491e-90fe-f30352518d6e" providerId="ADAL" clId="{0E7A4336-737B-44C5-896E-F042A637A84B}" dt="2020-11-09T23:29:22.872" v="2794" actId="26606"/>
          <ac:cxnSpMkLst>
            <pc:docMk/>
            <pc:sldMk cId="186324516" sldId="293"/>
            <ac:cxnSpMk id="51" creationId="{3217665F-0036-444A-8D4A-33AF36A36A42}"/>
          </ac:cxnSpMkLst>
        </pc:cxnChg>
      </pc:sldChg>
      <pc:sldChg chg="addSp delSp modSp new mod">
        <pc:chgData name="Glenn Condron" userId="5599025e-9e55-491e-90fe-f30352518d6e" providerId="ADAL" clId="{0E7A4336-737B-44C5-896E-F042A637A84B}" dt="2020-11-10T05:42:00.820" v="3327" actId="20577"/>
        <pc:sldMkLst>
          <pc:docMk/>
          <pc:sldMk cId="2238902217" sldId="294"/>
        </pc:sldMkLst>
        <pc:spChg chg="mod">
          <ac:chgData name="Glenn Condron" userId="5599025e-9e55-491e-90fe-f30352518d6e" providerId="ADAL" clId="{0E7A4336-737B-44C5-896E-F042A637A84B}" dt="2020-11-09T19:36:54.232" v="853" actId="20577"/>
          <ac:spMkLst>
            <pc:docMk/>
            <pc:sldMk cId="2238902217" sldId="294"/>
            <ac:spMk id="2" creationId="{B42307AE-44DC-4A77-85BB-1EC72BE225B8}"/>
          </ac:spMkLst>
        </pc:spChg>
        <pc:spChg chg="mod">
          <ac:chgData name="Glenn Condron" userId="5599025e-9e55-491e-90fe-f30352518d6e" providerId="ADAL" clId="{0E7A4336-737B-44C5-896E-F042A637A84B}" dt="2020-11-09T19:37:06.897" v="911" actId="5793"/>
          <ac:spMkLst>
            <pc:docMk/>
            <pc:sldMk cId="2238902217" sldId="294"/>
            <ac:spMk id="3" creationId="{34FD6FB6-7C0F-4E3B-B206-8A0316EB7DF1}"/>
          </ac:spMkLst>
        </pc:spChg>
        <pc:spChg chg="add mod">
          <ac:chgData name="Glenn Condron" userId="5599025e-9e55-491e-90fe-f30352518d6e" providerId="ADAL" clId="{0E7A4336-737B-44C5-896E-F042A637A84B}" dt="2020-11-10T05:42:00.820" v="3327" actId="20577"/>
          <ac:spMkLst>
            <pc:docMk/>
            <pc:sldMk cId="2238902217" sldId="294"/>
            <ac:spMk id="8" creationId="{CE73A585-0B38-405A-BD27-B7421A2F56C8}"/>
          </ac:spMkLst>
        </pc:spChg>
        <pc:picChg chg="add del">
          <ac:chgData name="Glenn Condron" userId="5599025e-9e55-491e-90fe-f30352518d6e" providerId="ADAL" clId="{0E7A4336-737B-44C5-896E-F042A637A84B}" dt="2020-11-09T19:37:06.351" v="910" actId="22"/>
          <ac:picMkLst>
            <pc:docMk/>
            <pc:sldMk cId="2238902217" sldId="294"/>
            <ac:picMk id="5" creationId="{461764E9-9E79-46AB-A1D2-F884B31EA8A0}"/>
          </ac:picMkLst>
        </pc:picChg>
        <pc:picChg chg="add del mod">
          <ac:chgData name="Glenn Condron" userId="5599025e-9e55-491e-90fe-f30352518d6e" providerId="ADAL" clId="{0E7A4336-737B-44C5-896E-F042A637A84B}" dt="2020-11-09T19:39:28.476" v="1081" actId="21"/>
          <ac:picMkLst>
            <pc:docMk/>
            <pc:sldMk cId="2238902217" sldId="294"/>
            <ac:picMk id="7" creationId="{44E1A000-5C8A-4808-8056-D13EA3224BC4}"/>
          </ac:picMkLst>
        </pc:picChg>
        <pc:picChg chg="add mod">
          <ac:chgData name="Glenn Condron" userId="5599025e-9e55-491e-90fe-f30352518d6e" providerId="ADAL" clId="{0E7A4336-737B-44C5-896E-F042A637A84B}" dt="2020-11-09T19:40:56.379" v="1084" actId="1076"/>
          <ac:picMkLst>
            <pc:docMk/>
            <pc:sldMk cId="2238902217" sldId="294"/>
            <ac:picMk id="10" creationId="{02F45D2C-9FD1-43B6-8BEF-92A3F61F55A6}"/>
          </ac:picMkLst>
        </pc:picChg>
      </pc:sldChg>
      <pc:sldChg chg="addSp delSp modSp new mod">
        <pc:chgData name="Glenn Condron" userId="5599025e-9e55-491e-90fe-f30352518d6e" providerId="ADAL" clId="{0E7A4336-737B-44C5-896E-F042A637A84B}" dt="2020-11-09T19:57:00.324" v="1598" actId="1076"/>
        <pc:sldMkLst>
          <pc:docMk/>
          <pc:sldMk cId="472990003" sldId="295"/>
        </pc:sldMkLst>
        <pc:spChg chg="mod">
          <ac:chgData name="Glenn Condron" userId="5599025e-9e55-491e-90fe-f30352518d6e" providerId="ADAL" clId="{0E7A4336-737B-44C5-896E-F042A637A84B}" dt="2020-11-09T19:41:37.133" v="1103" actId="20577"/>
          <ac:spMkLst>
            <pc:docMk/>
            <pc:sldMk cId="472990003" sldId="295"/>
            <ac:spMk id="2" creationId="{4092BFEE-116E-415B-99B5-D2FA7AD0ADD5}"/>
          </ac:spMkLst>
        </pc:spChg>
        <pc:spChg chg="del">
          <ac:chgData name="Glenn Condron" userId="5599025e-9e55-491e-90fe-f30352518d6e" providerId="ADAL" clId="{0E7A4336-737B-44C5-896E-F042A637A84B}" dt="2020-11-09T19:46:20.424" v="1575" actId="22"/>
          <ac:spMkLst>
            <pc:docMk/>
            <pc:sldMk cId="472990003" sldId="295"/>
            <ac:spMk id="3" creationId="{A0AD5122-0A5C-4822-973B-72A3C8FB93D6}"/>
          </ac:spMkLst>
        </pc:spChg>
        <pc:picChg chg="add mod ord">
          <ac:chgData name="Glenn Condron" userId="5599025e-9e55-491e-90fe-f30352518d6e" providerId="ADAL" clId="{0E7A4336-737B-44C5-896E-F042A637A84B}" dt="2020-11-09T19:57:00.324" v="1598" actId="1076"/>
          <ac:picMkLst>
            <pc:docMk/>
            <pc:sldMk cId="472990003" sldId="295"/>
            <ac:picMk id="5" creationId="{441085AD-DFAD-4BB8-9328-0CBE88A44BF4}"/>
          </ac:picMkLst>
        </pc:picChg>
        <pc:picChg chg="add del mod">
          <ac:chgData name="Glenn Condron" userId="5599025e-9e55-491e-90fe-f30352518d6e" providerId="ADAL" clId="{0E7A4336-737B-44C5-896E-F042A637A84B}" dt="2020-11-09T19:56:48.478" v="1593" actId="478"/>
          <ac:picMkLst>
            <pc:docMk/>
            <pc:sldMk cId="472990003" sldId="295"/>
            <ac:picMk id="7" creationId="{FE78CA86-7A9C-4BF8-AECD-69CB246A47BC}"/>
          </ac:picMkLst>
        </pc:picChg>
        <pc:picChg chg="add mod">
          <ac:chgData name="Glenn Condron" userId="5599025e-9e55-491e-90fe-f30352518d6e" providerId="ADAL" clId="{0E7A4336-737B-44C5-896E-F042A637A84B}" dt="2020-11-09T19:56:58.968" v="1597" actId="1076"/>
          <ac:picMkLst>
            <pc:docMk/>
            <pc:sldMk cId="472990003" sldId="295"/>
            <ac:picMk id="9" creationId="{672F5C5C-716B-4CC4-805A-F1E93C7390E6}"/>
          </ac:picMkLst>
        </pc:picChg>
      </pc:sldChg>
      <pc:sldChg chg="addSp delSp modSp new mod modClrScheme chgLayout">
        <pc:chgData name="Glenn Condron" userId="5599025e-9e55-491e-90fe-f30352518d6e" providerId="ADAL" clId="{0E7A4336-737B-44C5-896E-F042A637A84B}" dt="2020-11-10T18:30:11.366" v="3399" actId="20577"/>
        <pc:sldMkLst>
          <pc:docMk/>
          <pc:sldMk cId="757815429" sldId="296"/>
        </pc:sldMkLst>
        <pc:spChg chg="del mod ord">
          <ac:chgData name="Glenn Condron" userId="5599025e-9e55-491e-90fe-f30352518d6e" providerId="ADAL" clId="{0E7A4336-737B-44C5-896E-F042A637A84B}" dt="2020-11-09T19:42:09.308" v="1105" actId="700"/>
          <ac:spMkLst>
            <pc:docMk/>
            <pc:sldMk cId="757815429" sldId="296"/>
            <ac:spMk id="2" creationId="{93E546B5-0440-40A6-8A31-8D9B2CAF8028}"/>
          </ac:spMkLst>
        </pc:spChg>
        <pc:spChg chg="del mod ord">
          <ac:chgData name="Glenn Condron" userId="5599025e-9e55-491e-90fe-f30352518d6e" providerId="ADAL" clId="{0E7A4336-737B-44C5-896E-F042A637A84B}" dt="2020-11-09T19:42:09.308" v="1105" actId="700"/>
          <ac:spMkLst>
            <pc:docMk/>
            <pc:sldMk cId="757815429" sldId="296"/>
            <ac:spMk id="3" creationId="{10E3BB57-C3E5-408C-B634-7D5A20AD266E}"/>
          </ac:spMkLst>
        </pc:spChg>
        <pc:spChg chg="add mod ord">
          <ac:chgData name="Glenn Condron" userId="5599025e-9e55-491e-90fe-f30352518d6e" providerId="ADAL" clId="{0E7A4336-737B-44C5-896E-F042A637A84B}" dt="2020-11-10T18:30:11.366" v="3399" actId="20577"/>
          <ac:spMkLst>
            <pc:docMk/>
            <pc:sldMk cId="757815429" sldId="296"/>
            <ac:spMk id="4" creationId="{BFEB4616-AC40-4700-8498-92FB2458D494}"/>
          </ac:spMkLst>
        </pc:spChg>
        <pc:spChg chg="add mod ord">
          <ac:chgData name="Glenn Condron" userId="5599025e-9e55-491e-90fe-f30352518d6e" providerId="ADAL" clId="{0E7A4336-737B-44C5-896E-F042A637A84B}" dt="2020-11-09T19:58:02.048" v="1634" actId="20577"/>
          <ac:spMkLst>
            <pc:docMk/>
            <pc:sldMk cId="757815429" sldId="296"/>
            <ac:spMk id="5" creationId="{F75E5F59-9283-436E-B24F-B8E5D248F4D0}"/>
          </ac:spMkLst>
        </pc:spChg>
        <pc:spChg chg="add mod ord">
          <ac:chgData name="Glenn Condron" userId="5599025e-9e55-491e-90fe-f30352518d6e" providerId="ADAL" clId="{0E7A4336-737B-44C5-896E-F042A637A84B}" dt="2020-11-09T19:58:11.527" v="1643" actId="5793"/>
          <ac:spMkLst>
            <pc:docMk/>
            <pc:sldMk cId="757815429" sldId="296"/>
            <ac:spMk id="6" creationId="{B1D5BD59-A440-4133-B5C9-318396C31110}"/>
          </ac:spMkLst>
        </pc:spChg>
      </pc:sldChg>
      <pc:sldChg chg="addSp delSp modSp new del mod modClrScheme chgLayout">
        <pc:chgData name="Glenn Condron" userId="5599025e-9e55-491e-90fe-f30352518d6e" providerId="ADAL" clId="{0E7A4336-737B-44C5-896E-F042A637A84B}" dt="2020-11-09T21:51:20.924" v="1663" actId="47"/>
        <pc:sldMkLst>
          <pc:docMk/>
          <pc:sldMk cId="2551860278" sldId="297"/>
        </pc:sldMkLst>
        <pc:spChg chg="del mod ord">
          <ac:chgData name="Glenn Condron" userId="5599025e-9e55-491e-90fe-f30352518d6e" providerId="ADAL" clId="{0E7A4336-737B-44C5-896E-F042A637A84B}" dt="2020-11-09T21:51:09.239" v="1662" actId="700"/>
          <ac:spMkLst>
            <pc:docMk/>
            <pc:sldMk cId="2551860278" sldId="297"/>
            <ac:spMk id="2" creationId="{0CC2D970-C82E-4FE1-9D2A-7A01575E9989}"/>
          </ac:spMkLst>
        </pc:spChg>
        <pc:spChg chg="del mod ord">
          <ac:chgData name="Glenn Condron" userId="5599025e-9e55-491e-90fe-f30352518d6e" providerId="ADAL" clId="{0E7A4336-737B-44C5-896E-F042A637A84B}" dt="2020-11-09T21:51:09.239" v="1662" actId="700"/>
          <ac:spMkLst>
            <pc:docMk/>
            <pc:sldMk cId="2551860278" sldId="297"/>
            <ac:spMk id="3" creationId="{524C3FF8-E4C7-41BB-97E3-3ADEFB915DC9}"/>
          </ac:spMkLst>
        </pc:spChg>
        <pc:spChg chg="add mod ord">
          <ac:chgData name="Glenn Condron" userId="5599025e-9e55-491e-90fe-f30352518d6e" providerId="ADAL" clId="{0E7A4336-737B-44C5-896E-F042A637A84B}" dt="2020-11-09T21:51:09.239" v="1662" actId="700"/>
          <ac:spMkLst>
            <pc:docMk/>
            <pc:sldMk cId="2551860278" sldId="297"/>
            <ac:spMk id="4" creationId="{C4EED897-7553-42E0-9D6C-8A134983BD8C}"/>
          </ac:spMkLst>
        </pc:spChg>
        <pc:spChg chg="add mod ord">
          <ac:chgData name="Glenn Condron" userId="5599025e-9e55-491e-90fe-f30352518d6e" providerId="ADAL" clId="{0E7A4336-737B-44C5-896E-F042A637A84B}" dt="2020-11-09T21:51:09.239" v="1662" actId="700"/>
          <ac:spMkLst>
            <pc:docMk/>
            <pc:sldMk cId="2551860278" sldId="297"/>
            <ac:spMk id="5" creationId="{2302DE04-F483-4003-BB03-8A0BCCB80447}"/>
          </ac:spMkLst>
        </pc:spChg>
      </pc:sldChg>
      <pc:sldChg chg="addSp delSp modSp new mod modClrScheme chgLayout">
        <pc:chgData name="Glenn Condron" userId="5599025e-9e55-491e-90fe-f30352518d6e" providerId="ADAL" clId="{0E7A4336-737B-44C5-896E-F042A637A84B}" dt="2020-11-10T19:12:47.680" v="3448" actId="20577"/>
        <pc:sldMkLst>
          <pc:docMk/>
          <pc:sldMk cId="2563751224" sldId="297"/>
        </pc:sldMkLst>
        <pc:spChg chg="del mod ord">
          <ac:chgData name="Glenn Condron" userId="5599025e-9e55-491e-90fe-f30352518d6e" providerId="ADAL" clId="{0E7A4336-737B-44C5-896E-F042A637A84B}" dt="2020-11-09T21:51:46.497" v="1665" actId="700"/>
          <ac:spMkLst>
            <pc:docMk/>
            <pc:sldMk cId="2563751224" sldId="297"/>
            <ac:spMk id="2" creationId="{A1C07F49-996D-40FE-9BCA-840807F7F0E6}"/>
          </ac:spMkLst>
        </pc:spChg>
        <pc:spChg chg="del mod ord">
          <ac:chgData name="Glenn Condron" userId="5599025e-9e55-491e-90fe-f30352518d6e" providerId="ADAL" clId="{0E7A4336-737B-44C5-896E-F042A637A84B}" dt="2020-11-09T21:51:46.497" v="1665" actId="700"/>
          <ac:spMkLst>
            <pc:docMk/>
            <pc:sldMk cId="2563751224" sldId="297"/>
            <ac:spMk id="3" creationId="{FB723E33-48FF-470E-8B64-9F67A0DA5060}"/>
          </ac:spMkLst>
        </pc:spChg>
        <pc:spChg chg="add mod ord">
          <ac:chgData name="Glenn Condron" userId="5599025e-9e55-491e-90fe-f30352518d6e" providerId="ADAL" clId="{0E7A4336-737B-44C5-896E-F042A637A84B}" dt="2020-11-10T19:12:36.517" v="3430" actId="20577"/>
          <ac:spMkLst>
            <pc:docMk/>
            <pc:sldMk cId="2563751224" sldId="297"/>
            <ac:spMk id="4" creationId="{6A39E168-C108-467E-8A31-F156087777A0}"/>
          </ac:spMkLst>
        </pc:spChg>
        <pc:spChg chg="add mod ord">
          <ac:chgData name="Glenn Condron" userId="5599025e-9e55-491e-90fe-f30352518d6e" providerId="ADAL" clId="{0E7A4336-737B-44C5-896E-F042A637A84B}" dt="2020-11-10T19:12:47.680" v="3448" actId="20577"/>
          <ac:spMkLst>
            <pc:docMk/>
            <pc:sldMk cId="2563751224" sldId="297"/>
            <ac:spMk id="5" creationId="{E30987C7-4C9B-44A7-B0F1-43401C0374A7}"/>
          </ac:spMkLst>
        </pc:spChg>
      </pc:sldChg>
      <pc:sldChg chg="addSp delSp new del mod">
        <pc:chgData name="Glenn Condron" userId="5599025e-9e55-491e-90fe-f30352518d6e" providerId="ADAL" clId="{0E7A4336-737B-44C5-896E-F042A637A84B}" dt="2020-11-09T19:57:22.446" v="1599" actId="47"/>
        <pc:sldMkLst>
          <pc:docMk/>
          <pc:sldMk cId="2663304018" sldId="297"/>
        </pc:sldMkLst>
        <pc:picChg chg="add del">
          <ac:chgData name="Glenn Condron" userId="5599025e-9e55-491e-90fe-f30352518d6e" providerId="ADAL" clId="{0E7A4336-737B-44C5-896E-F042A637A84B}" dt="2020-11-09T19:55:19.171" v="1580" actId="22"/>
          <ac:picMkLst>
            <pc:docMk/>
            <pc:sldMk cId="2663304018" sldId="297"/>
            <ac:picMk id="5" creationId="{CB86130A-AA0A-4873-B1F1-DA7B3FD28B78}"/>
          </ac:picMkLst>
        </pc:picChg>
      </pc:sldChg>
      <pc:sldChg chg="modSp new mod">
        <pc:chgData name="Glenn Condron" userId="5599025e-9e55-491e-90fe-f30352518d6e" providerId="ADAL" clId="{0E7A4336-737B-44C5-896E-F042A637A84B}" dt="2020-11-09T22:29:50.746" v="2306" actId="20577"/>
        <pc:sldMkLst>
          <pc:docMk/>
          <pc:sldMk cId="1198508997" sldId="298"/>
        </pc:sldMkLst>
        <pc:spChg chg="mod">
          <ac:chgData name="Glenn Condron" userId="5599025e-9e55-491e-90fe-f30352518d6e" providerId="ADAL" clId="{0E7A4336-737B-44C5-896E-F042A637A84B}" dt="2020-11-09T21:57:16.906" v="1997" actId="20577"/>
          <ac:spMkLst>
            <pc:docMk/>
            <pc:sldMk cId="1198508997" sldId="298"/>
            <ac:spMk id="2" creationId="{3229A86F-2984-4406-9F4A-D18EB92EC1EB}"/>
          </ac:spMkLst>
        </pc:spChg>
        <pc:spChg chg="mod">
          <ac:chgData name="Glenn Condron" userId="5599025e-9e55-491e-90fe-f30352518d6e" providerId="ADAL" clId="{0E7A4336-737B-44C5-896E-F042A637A84B}" dt="2020-11-09T22:29:50.746" v="2306" actId="20577"/>
          <ac:spMkLst>
            <pc:docMk/>
            <pc:sldMk cId="1198508997" sldId="298"/>
            <ac:spMk id="3" creationId="{78B07BD8-F7C0-4D98-8730-C4E41D18B315}"/>
          </ac:spMkLst>
        </pc:spChg>
      </pc:sldChg>
      <pc:sldChg chg="addSp delSp modSp new mod modClrScheme chgLayout">
        <pc:chgData name="Glenn Condron" userId="5599025e-9e55-491e-90fe-f30352518d6e" providerId="ADAL" clId="{0E7A4336-737B-44C5-896E-F042A637A84B}" dt="2020-11-09T23:02:48.612" v="2670" actId="33524"/>
        <pc:sldMkLst>
          <pc:docMk/>
          <pc:sldMk cId="279600025" sldId="299"/>
        </pc:sldMkLst>
        <pc:spChg chg="mod ord">
          <ac:chgData name="Glenn Condron" userId="5599025e-9e55-491e-90fe-f30352518d6e" providerId="ADAL" clId="{0E7A4336-737B-44C5-896E-F042A637A84B}" dt="2020-11-09T22:55:39.727" v="2417" actId="700"/>
          <ac:spMkLst>
            <pc:docMk/>
            <pc:sldMk cId="279600025" sldId="299"/>
            <ac:spMk id="2" creationId="{A0390CBD-D8E0-4297-8859-91B23590F938}"/>
          </ac:spMkLst>
        </pc:spChg>
        <pc:spChg chg="del mod ord">
          <ac:chgData name="Glenn Condron" userId="5599025e-9e55-491e-90fe-f30352518d6e" providerId="ADAL" clId="{0E7A4336-737B-44C5-896E-F042A637A84B}" dt="2020-11-09T22:52:27.951" v="2373" actId="700"/>
          <ac:spMkLst>
            <pc:docMk/>
            <pc:sldMk cId="279600025" sldId="299"/>
            <ac:spMk id="3" creationId="{3681AEEC-C100-4FED-AA47-7212AB424836}"/>
          </ac:spMkLst>
        </pc:spChg>
        <pc:spChg chg="add mod ord">
          <ac:chgData name="Glenn Condron" userId="5599025e-9e55-491e-90fe-f30352518d6e" providerId="ADAL" clId="{0E7A4336-737B-44C5-896E-F042A637A84B}" dt="2020-11-09T23:02:48.612" v="2670" actId="33524"/>
          <ac:spMkLst>
            <pc:docMk/>
            <pc:sldMk cId="279600025" sldId="299"/>
            <ac:spMk id="4" creationId="{93FD0063-9065-4302-A8E9-A8DBC11681C5}"/>
          </ac:spMkLst>
        </pc:spChg>
        <pc:spChg chg="add del mod ord">
          <ac:chgData name="Glenn Condron" userId="5599025e-9e55-491e-90fe-f30352518d6e" providerId="ADAL" clId="{0E7A4336-737B-44C5-896E-F042A637A84B}" dt="2020-11-09T22:56:17.349" v="2420" actId="22"/>
          <ac:spMkLst>
            <pc:docMk/>
            <pc:sldMk cId="279600025" sldId="299"/>
            <ac:spMk id="5" creationId="{493B7AC9-6429-4E1F-B253-30350CA31FF8}"/>
          </ac:spMkLst>
        </pc:spChg>
        <pc:spChg chg="add del mod">
          <ac:chgData name="Glenn Condron" userId="5599025e-9e55-491e-90fe-f30352518d6e" providerId="ADAL" clId="{0E7A4336-737B-44C5-896E-F042A637A84B}" dt="2020-11-09T23:02:07.618" v="2663" actId="22"/>
          <ac:spMkLst>
            <pc:docMk/>
            <pc:sldMk cId="279600025" sldId="299"/>
            <ac:spMk id="9" creationId="{4D635016-D29F-4189-8289-5A635F796AAA}"/>
          </ac:spMkLst>
        </pc:spChg>
        <pc:picChg chg="add del mod modCrop">
          <ac:chgData name="Glenn Condron" userId="5599025e-9e55-491e-90fe-f30352518d6e" providerId="ADAL" clId="{0E7A4336-737B-44C5-896E-F042A637A84B}" dt="2020-11-09T23:01:59.694" v="2658" actId="478"/>
          <ac:picMkLst>
            <pc:docMk/>
            <pc:sldMk cId="279600025" sldId="299"/>
            <ac:picMk id="7" creationId="{3DE8CD0E-D4F6-40C4-AEA2-B371C2E0891E}"/>
          </ac:picMkLst>
        </pc:picChg>
        <pc:picChg chg="add del mod">
          <ac:chgData name="Glenn Condron" userId="5599025e-9e55-491e-90fe-f30352518d6e" providerId="ADAL" clId="{0E7A4336-737B-44C5-896E-F042A637A84B}" dt="2020-11-09T23:02:04.926" v="2662" actId="21"/>
          <ac:picMkLst>
            <pc:docMk/>
            <pc:sldMk cId="279600025" sldId="299"/>
            <ac:picMk id="11" creationId="{58A94D66-18B8-42A4-BF49-903888C35ABF}"/>
          </ac:picMkLst>
        </pc:picChg>
        <pc:picChg chg="add mod modCrop">
          <ac:chgData name="Glenn Condron" userId="5599025e-9e55-491e-90fe-f30352518d6e" providerId="ADAL" clId="{0E7A4336-737B-44C5-896E-F042A637A84B}" dt="2020-11-09T23:02:26.259" v="2669" actId="14100"/>
          <ac:picMkLst>
            <pc:docMk/>
            <pc:sldMk cId="279600025" sldId="299"/>
            <ac:picMk id="13" creationId="{63750876-9FA3-45C8-A7DA-4CA81F01031F}"/>
          </ac:picMkLst>
        </pc:picChg>
      </pc:sldChg>
      <pc:sldChg chg="modSp new del mod">
        <pc:chgData name="Glenn Condron" userId="5599025e-9e55-491e-90fe-f30352518d6e" providerId="ADAL" clId="{0E7A4336-737B-44C5-896E-F042A637A84B}" dt="2020-11-09T22:05:27.732" v="2228" actId="2696"/>
        <pc:sldMkLst>
          <pc:docMk/>
          <pc:sldMk cId="3214389475" sldId="299"/>
        </pc:sldMkLst>
        <pc:spChg chg="mod">
          <ac:chgData name="Glenn Condron" userId="5599025e-9e55-491e-90fe-f30352518d6e" providerId="ADAL" clId="{0E7A4336-737B-44C5-896E-F042A637A84B}" dt="2020-11-09T22:05:23.436" v="2227" actId="20577"/>
          <ac:spMkLst>
            <pc:docMk/>
            <pc:sldMk cId="3214389475" sldId="299"/>
            <ac:spMk id="2" creationId="{8C22028F-6C0C-4089-B42E-3BB4C744004D}"/>
          </ac:spMkLst>
        </pc:spChg>
      </pc:sldChg>
      <pc:sldChg chg="new del">
        <pc:chgData name="Glenn Condron" userId="5599025e-9e55-491e-90fe-f30352518d6e" providerId="ADAL" clId="{0E7A4336-737B-44C5-896E-F042A637A84B}" dt="2020-11-09T22:04:05.851" v="2150" actId="47"/>
        <pc:sldMkLst>
          <pc:docMk/>
          <pc:sldMk cId="3776293092" sldId="299"/>
        </pc:sldMkLst>
      </pc:sldChg>
      <pc:sldChg chg="add">
        <pc:chgData name="Glenn Condron" userId="5599025e-9e55-491e-90fe-f30352518d6e" providerId="ADAL" clId="{0E7A4336-737B-44C5-896E-F042A637A84B}" dt="2020-11-09T23:19:12.294" v="2723"/>
        <pc:sldMkLst>
          <pc:docMk/>
          <pc:sldMk cId="3501364437" sldId="300"/>
        </pc:sldMkLst>
      </pc:sldChg>
      <pc:sldChg chg="addSp delSp modSp new del mod setBg modClrScheme chgLayout">
        <pc:chgData name="Glenn Condron" userId="5599025e-9e55-491e-90fe-f30352518d6e" providerId="ADAL" clId="{0E7A4336-737B-44C5-896E-F042A637A84B}" dt="2020-11-09T23:19:05.383" v="2722" actId="2696"/>
        <pc:sldMkLst>
          <pc:docMk/>
          <pc:sldMk cId="3592368358" sldId="300"/>
        </pc:sldMkLst>
        <pc:spChg chg="del mod ord">
          <ac:chgData name="Glenn Condron" userId="5599025e-9e55-491e-90fe-f30352518d6e" providerId="ADAL" clId="{0E7A4336-737B-44C5-896E-F042A637A84B}" dt="2020-11-09T23:03:03.363" v="2672" actId="700"/>
          <ac:spMkLst>
            <pc:docMk/>
            <pc:sldMk cId="3592368358" sldId="300"/>
            <ac:spMk id="2" creationId="{4635A7D6-23D9-4ADC-9536-C97C769A5015}"/>
          </ac:spMkLst>
        </pc:spChg>
        <pc:spChg chg="del mod ord">
          <ac:chgData name="Glenn Condron" userId="5599025e-9e55-491e-90fe-f30352518d6e" providerId="ADAL" clId="{0E7A4336-737B-44C5-896E-F042A637A84B}" dt="2020-11-09T23:03:03.363" v="2672" actId="700"/>
          <ac:spMkLst>
            <pc:docMk/>
            <pc:sldMk cId="3592368358" sldId="300"/>
            <ac:spMk id="3" creationId="{45D1E54D-2E17-4C87-B24C-4EDE6A3B6FF9}"/>
          </ac:spMkLst>
        </pc:spChg>
        <pc:spChg chg="del">
          <ac:chgData name="Glenn Condron" userId="5599025e-9e55-491e-90fe-f30352518d6e" providerId="ADAL" clId="{0E7A4336-737B-44C5-896E-F042A637A84B}" dt="2020-11-09T23:03:03.363" v="2672" actId="700"/>
          <ac:spMkLst>
            <pc:docMk/>
            <pc:sldMk cId="3592368358" sldId="300"/>
            <ac:spMk id="4" creationId="{E1D8A258-92D0-48D7-BDEE-3CE5A4D7A919}"/>
          </ac:spMkLst>
        </pc:spChg>
        <pc:spChg chg="add mod ord">
          <ac:chgData name="Glenn Condron" userId="5599025e-9e55-491e-90fe-f30352518d6e" providerId="ADAL" clId="{0E7A4336-737B-44C5-896E-F042A637A84B}" dt="2020-11-09T23:03:09.947" v="2700" actId="20577"/>
          <ac:spMkLst>
            <pc:docMk/>
            <pc:sldMk cId="3592368358" sldId="300"/>
            <ac:spMk id="5" creationId="{38B01D75-3566-4991-841E-F1F663306977}"/>
          </ac:spMkLst>
        </pc:spChg>
        <pc:spChg chg="add del mod ord">
          <ac:chgData name="Glenn Condron" userId="5599025e-9e55-491e-90fe-f30352518d6e" providerId="ADAL" clId="{0E7A4336-737B-44C5-896E-F042A637A84B}" dt="2020-11-09T23:03:36.596" v="2704" actId="22"/>
          <ac:spMkLst>
            <pc:docMk/>
            <pc:sldMk cId="3592368358" sldId="300"/>
            <ac:spMk id="6" creationId="{C4AB02D3-FB88-4F44-9D3F-E45983439424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17" creationId="{B574C47E-9666-48EA-AB7F-F0424F34F8B6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18" creationId="{6B2D92F7-A621-4607-9C04-4D3ED372D070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19" creationId="{B71CCE00-93D2-45B3-8ADC-13DEFFCC3458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0" creationId="{8473EADA-BE9D-4579-B4DF-5776935B6868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1" creationId="{786C431A-C3AB-4CD8-9C17-6FCC51CD68FD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2" creationId="{94130DF2-2506-4174-824C-B0B2C9A00106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3" creationId="{F53BF512-6891-453D-AC2A-4B1AA69069E9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4" creationId="{C417E495-DFBF-4AA5-B4DE-F5F47386C467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5" creationId="{FA7CD91F-BB47-46C9-BB97-2E26E2597904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6" creationId="{F4931499-3762-4B07-8EB6-659C257A5499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7" creationId="{E88CE05B-BB93-4219-948B-6247ED810B03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8" creationId="{8A511A4C-2500-4C38-9757-6B984BB487C5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29" creationId="{C57E9C25-D47E-457B-A74C-6DA3BC42615D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0" creationId="{D170BA27-133B-40C8-BECF-20DEE0D5C735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1" creationId="{9FA5624C-93FE-47B6-8637-FDF5AB8DAA30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2" creationId="{B618A66D-DA1C-4159-B2C4-135EF7334BD8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3" creationId="{6E092842-43F8-414D-AAC3-AEB004737431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5" creationId="{81A20D61-2E78-4B82-A296-EBE28CABDC8F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7" creationId="{A16723CC-176B-4C90-B58A-8B5712AB46CB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8" creationId="{D46F28B8-3658-4161-A6DE-0371C7015620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39" creationId="{77AFE047-79EC-41CE-A877-C17B6A451732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1" creationId="{816568E9-29D3-4D24-8C5E-F1FD18CA0F1A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2" creationId="{72AF0FF1-8BB0-4D39-B8A8-91779C9731B3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3" creationId="{1A629A87-7530-4AFB-B612-93DDA0489389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4" creationId="{9E0A0BAB-9D94-47C0-9D05-DC66CA7A0AED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5" creationId="{D95A63BC-6ADA-4F2C-922E-E1F6EB8E6F88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6" creationId="{81AE8CF5-98D4-4D96-9978-3850A6AB64D1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7" creationId="{A3AB7E17-0352-4367-B2F7-795AC5708ACC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8" creationId="{59832B16-86DD-4C3A-A8A0-BFBE5CE11665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49" creationId="{6F686E4C-6940-4594-824D-15E4822649BA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50" creationId="{43E9D318-4242-48EB-8DCB-22922DF67E8B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51" creationId="{27F1EF73-C988-45E9-B242-FB7B7CB77C7C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53" creationId="{51376F9C-4E36-457B-9DF2-89DFBF1BBC5A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54" creationId="{A1541E60-8DCE-45A8-B93C-2F905851D37F}"/>
          </ac:spMkLst>
        </pc:spChg>
        <pc:spChg chg="add">
          <ac:chgData name="Glenn Condron" userId="5599025e-9e55-491e-90fe-f30352518d6e" providerId="ADAL" clId="{0E7A4336-737B-44C5-896E-F042A637A84B}" dt="2020-11-09T23:16:17.562" v="2717"/>
          <ac:spMkLst>
            <pc:docMk/>
            <pc:sldMk cId="3592368358" sldId="300"/>
            <ac:spMk id="55" creationId="{0D97BEDB-DCE6-45BC-9633-CBEAE623E506}"/>
          </ac:spMkLst>
        </pc:spChg>
        <pc:graphicFrameChg chg="add mod">
          <ac:chgData name="Glenn Condron" userId="5599025e-9e55-491e-90fe-f30352518d6e" providerId="ADAL" clId="{0E7A4336-737B-44C5-896E-F042A637A84B}" dt="2020-11-09T23:19:05.383" v="2722" actId="2696"/>
          <ac:graphicFrameMkLst>
            <pc:docMk/>
            <pc:sldMk cId="3592368358" sldId="300"/>
            <ac:graphicFrameMk id="34" creationId="{3BA057BC-653B-4405-BB58-CC4673C94987}"/>
          </ac:graphicFrameMkLst>
        </pc:graphicFrameChg>
        <pc:graphicFrameChg chg="add mod">
          <ac:chgData name="Glenn Condron" userId="5599025e-9e55-491e-90fe-f30352518d6e" providerId="ADAL" clId="{0E7A4336-737B-44C5-896E-F042A637A84B}" dt="2020-11-09T23:19:05.383" v="2722" actId="2696"/>
          <ac:graphicFrameMkLst>
            <pc:docMk/>
            <pc:sldMk cId="3592368358" sldId="300"/>
            <ac:graphicFrameMk id="36" creationId="{2073CB6D-F232-42EB-B283-4966168038F5}"/>
          </ac:graphicFrameMkLst>
        </pc:graphicFrameChg>
        <pc:graphicFrameChg chg="add mod">
          <ac:chgData name="Glenn Condron" userId="5599025e-9e55-491e-90fe-f30352518d6e" providerId="ADAL" clId="{0E7A4336-737B-44C5-896E-F042A637A84B}" dt="2020-11-09T23:19:05.383" v="2722" actId="2696"/>
          <ac:graphicFrameMkLst>
            <pc:docMk/>
            <pc:sldMk cId="3592368358" sldId="300"/>
            <ac:graphicFrameMk id="40" creationId="{953DB870-B05C-4AA2-AE36-4E1ED3AD2E94}"/>
          </ac:graphicFrameMkLst>
        </pc:graphicFrameChg>
        <pc:graphicFrameChg chg="add mod">
          <ac:chgData name="Glenn Condron" userId="5599025e-9e55-491e-90fe-f30352518d6e" providerId="ADAL" clId="{0E7A4336-737B-44C5-896E-F042A637A84B}" dt="2020-11-09T23:19:05.383" v="2722" actId="2696"/>
          <ac:graphicFrameMkLst>
            <pc:docMk/>
            <pc:sldMk cId="3592368358" sldId="300"/>
            <ac:graphicFrameMk id="52" creationId="{3D3909C7-E992-435B-980F-1648F357234C}"/>
          </ac:graphicFrameMkLst>
        </pc:graphicFrameChg>
        <pc:picChg chg="add del mod ord">
          <ac:chgData name="Glenn Condron" userId="5599025e-9e55-491e-90fe-f30352518d6e" providerId="ADAL" clId="{0E7A4336-737B-44C5-896E-F042A637A84B}" dt="2020-11-09T23:03:36.596" v="2704" actId="22"/>
          <ac:picMkLst>
            <pc:docMk/>
            <pc:sldMk cId="3592368358" sldId="300"/>
            <ac:picMk id="8" creationId="{692F6B8E-0754-41C9-858C-AA0DC6FFA13A}"/>
          </ac:picMkLst>
        </pc:picChg>
        <pc:picChg chg="add del mod">
          <ac:chgData name="Glenn Condron" userId="5599025e-9e55-491e-90fe-f30352518d6e" providerId="ADAL" clId="{0E7A4336-737B-44C5-896E-F042A637A84B}" dt="2020-11-09T23:03:45.590" v="2710" actId="22"/>
          <ac:picMkLst>
            <pc:docMk/>
            <pc:sldMk cId="3592368358" sldId="300"/>
            <ac:picMk id="10" creationId="{6936FCA9-EF39-4AC0-880C-FAFDC03AD662}"/>
          </ac:picMkLst>
        </pc:picChg>
        <pc:picChg chg="add mod">
          <ac:chgData name="Glenn Condron" userId="5599025e-9e55-491e-90fe-f30352518d6e" providerId="ADAL" clId="{0E7A4336-737B-44C5-896E-F042A637A84B}" dt="2020-11-09T23:04:23.475" v="2713" actId="1076"/>
          <ac:picMkLst>
            <pc:docMk/>
            <pc:sldMk cId="3592368358" sldId="300"/>
            <ac:picMk id="12" creationId="{330671BA-14AC-4A7A-BDE3-BC6583208835}"/>
          </ac:picMkLst>
        </pc:picChg>
        <pc:picChg chg="add mod">
          <ac:chgData name="Glenn Condron" userId="5599025e-9e55-491e-90fe-f30352518d6e" providerId="ADAL" clId="{0E7A4336-737B-44C5-896E-F042A637A84B}" dt="2020-11-09T23:11:36.194" v="2715" actId="1076"/>
          <ac:picMkLst>
            <pc:docMk/>
            <pc:sldMk cId="3592368358" sldId="300"/>
            <ac:picMk id="14" creationId="{72926DEA-13C3-409D-A08E-96A212DE1EAF}"/>
          </ac:picMkLst>
        </pc:picChg>
        <pc:picChg chg="add mod">
          <ac:chgData name="Glenn Condron" userId="5599025e-9e55-491e-90fe-f30352518d6e" providerId="ADAL" clId="{0E7A4336-737B-44C5-896E-F042A637A84B}" dt="2020-11-09T23:11:39.898" v="2716" actId="1076"/>
          <ac:picMkLst>
            <pc:docMk/>
            <pc:sldMk cId="3592368358" sldId="300"/>
            <ac:picMk id="16" creationId="{8CEBEC17-38FB-417B-89BE-FA06EAED320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4" creationId="{22331977-0E6D-4AD5-8365-EDD717E678D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5" creationId="{121052A1-18B7-448D-B938-B2953D96A36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6" creationId="{5AA0DB9C-A1EC-4E3A-A73D-FD66B067098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7" creationId="{2627F2DC-7DEB-4402-9F87-A4B58E08734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8" creationId="{68A05403-A461-4AFC-A7FC-6EA3746DDD8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59" creationId="{F1ADEBA3-A388-4DB2-A1EA-7C2C5353D8D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0" creationId="{8EB0466F-D9D4-469F-8F2C-D56249F88C0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1" creationId="{10034522-3284-4336-9186-770CB2A487A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2" creationId="{4F493C77-7351-4FB7-843C-EC2C28301EF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4" creationId="{D19B6E18-6C4D-4B44-BFEE-91470A0D509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5" creationId="{4C22FE2F-59FD-486D-858E-70A09ABB07E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6" creationId="{4401658B-6066-49AB-945A-4C9F909EFE5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7" creationId="{F52B821D-99F6-4876-9AE6-96C723093CC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68" creationId="{FB97E425-BF02-41BB-8DFD-A7AE15FE8F4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0" creationId="{E82FB4AA-88FD-4DCB-BE43-89D25B91F5C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1" creationId="{DDE32C61-D38D-4DD7-AE77-4821B51ACE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2" creationId="{D30C7318-D13F-4D60-B31D-BA715041132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3" creationId="{B10FBB50-F0FB-4E7C-81FB-2E6337C767C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4" creationId="{87FAFC9F-FBD5-4C2B-99E0-B6DA8815A63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5" creationId="{E7C89A48-336E-4613-8207-1C680244ABD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6" creationId="{9A2C6C97-3E67-4EC1-BE21-AE5C45EDC31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7" creationId="{96011568-B379-46EE-83AE-BABEFF612BF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8" creationId="{02DB7C18-6485-42ED-ADD3-340430B4A97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79" creationId="{5554FB4F-1A17-442C-8EBF-9780353648C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0" creationId="{8B2E3461-44F2-4912-BF22-9CA65B59790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1" creationId="{883B5787-07FA-485D-BCC8-18CFEACAA45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2" creationId="{A1FDD6B4-6DC1-4C19-9970-40D0767BDCD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3" creationId="{51687735-9272-4B53-A950-341A4AA955E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4" creationId="{0D78A3C8-7798-4949-8AE6-84291A9D244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5" creationId="{CC734291-8A8F-4FE7-B43B-7F0E120025B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6" creationId="{E3191C59-4BE4-46BD-9105-A11E91E9094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7" creationId="{A1EBF88D-4AC3-4A51-BC2C-6EC45E5CEFE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8" creationId="{FA9FDC2C-E727-4ED0-947E-9C0EA5BEF9E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89" creationId="{94FFD1AB-92A5-469C-89BC-9E83001BBC9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0" creationId="{0C0B0ED8-0834-45F3-957C-E145EFEBD5F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1" creationId="{20E21548-CAE7-46FB-AF0E-9B6DBB5A7B5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3" creationId="{FF765F4C-E2A0-4F84-BBD3-BA017847F80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4" creationId="{32D9FF37-6518-4883-B1A9-589C09DC31D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5" creationId="{F8E19639-5A31-4495-A820-EBEB0FC1830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6" creationId="{2A6DE366-BA0C-43C0-83E7-EDB53320CD9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7" creationId="{A2905EC7-294C-476F-8049-F82932327E5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8" creationId="{F9CFBE7C-9A9C-4058-8064-C8C3CB19286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099" creationId="{E8B5A8D6-BDCE-4E98-AC98-D3CE1CB0A4A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0" creationId="{C2FD65C0-9A30-4827-BFF6-16E0511469D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1" creationId="{D070117F-8F6F-4FDF-91EE-D37F303F3B7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3" creationId="{646E8376-1246-47BC-BEC6-400036FE78D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4" creationId="{2CB7AD39-B1A6-48AF-903C-94866F0769F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5" creationId="{8D7DE8DA-2AF6-4FE9-AC6B-0CF4738004B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6" creationId="{933227C6-432E-4CE0-ACA0-7FF82EC6FF8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7" creationId="{AD355856-B9DC-498A-B8B9-1AC7354EBF4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09" creationId="{DD57B782-8C80-4F55-AD22-1FEAF2CDF7B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0" creationId="{C585F099-DD73-44B7-9081-B6F8D5DD12E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1" creationId="{A672BE39-E422-4236-BAD3-08369E9B07A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2" creationId="{E1E15E8C-AB95-4DB0-BA51-17081B6A3A4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3" creationId="{16B0196E-97F1-4FB2-ABFE-D19A4201FF8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4" creationId="{7F7C5DFF-369D-48C1-88A0-478A08F22C4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5" creationId="{1560A871-5DDD-4F70-8BF8-2CA97274731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6" creationId="{B67A5984-5AA1-46C5-96CB-98226D06A82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7" creationId="{9EDAE77B-AC19-4BBB-B8E4-9F5F3F47F40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18" creationId="{A82F0417-5524-475E-A51D-51AA5F110D1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0" creationId="{440BB988-4F16-448C-8074-5B0910E5A23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1" creationId="{48E24569-3909-438E-A3E1-1A7EB1093A5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2" creationId="{2CD27A29-96F6-40F5-B814-B298AF29215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3" creationId="{CE4C40EA-2561-48BB-833E-0FCB1E218D8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4" creationId="{CCC273CD-A3A4-4295-B9FF-3CBCF922520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5" creationId="{88486B51-9D47-49EE-B93F-95F62B21194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6" creationId="{A203FEB3-6F08-46B2-B0CB-756AEDC823E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7" creationId="{8AF4778C-CDB3-46A3-80F4-8A8F4544CC7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8" creationId="{DF915080-931B-40A2-B836-172DBF7B33E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29" creationId="{75475417-EE6D-4832-924D-130ED3B7692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0" creationId="{986ACD97-DE90-470D-8341-0BB3E9CBBE3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1" creationId="{4E4AE238-B8E1-49EC-B9C3-6C02AB1AFEA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2" creationId="{8579F23A-845E-4B8B-9011-D0820614396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3" creationId="{900326BF-A1C5-411C-A882-88A9D144693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4" creationId="{EFC54B7C-4042-4281-892E-756AD1377B3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5" creationId="{BA12C67B-1F81-4BB3-84EB-16455DC9D06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6" creationId="{6C4B1C20-3DB0-4DE8-BFC1-1FBCD674690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7" creationId="{9DCB107C-9929-48B9-9C72-754A98DB5CF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38" creationId="{36C36E9A-DC2C-410C-902F-94C24E8ABE2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0" creationId="{F89D9662-037C-4778-BD3D-35E43F1715E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1" creationId="{04085883-B00B-4433-B4E6-359A232520B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3" creationId="{D699393F-ADAB-420F-B5C6-C6E694808F4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4" creationId="{8A15C043-4C0F-4750-8CA0-801DEF69C3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6" creationId="{F494BA26-D870-4DFE-A334-45D44A2389E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8" creationId="{5E7A25F4-DF2F-45A1-8668-C3A04CF69E4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49" creationId="{77295109-8B7E-4F5A-8670-8C0465D299A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0" creationId="{A3584C89-EA5D-4C4D-8EC9-B28AF51D794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1" creationId="{CAD4D6FA-CA0A-4DA7-A813-08A5EB179FE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2" creationId="{F3BDE759-75ED-4366-84F5-09EA687F8CA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3" creationId="{56C6D493-379E-445D-8564-637348BBA48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5" creationId="{77CC273A-69F4-497E-9262-40D26D2C9B3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6" creationId="{2E6EDB45-D5F3-4F60-8D32-560478FD2A0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7" creationId="{32B1783D-262E-47FD-B938-A6580B30FF4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8" creationId="{584E3AD8-799E-43CB-BB5C-E493736120B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59" creationId="{07D834D2-E94E-4EF2-941D-6E623F14DF0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0" creationId="{E888F469-A648-4BB1-8728-3A8C0134BE8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1" creationId="{621F67E8-C792-4E72-AA83-2C35A4C5B33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3" creationId="{9CC61316-C216-46DE-89F0-7FEE8DAE521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4" creationId="{CECE682B-35B9-448B-82A5-F20D59424CD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5" creationId="{39854CDF-7797-401F-9851-A4F0EA7ECA4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6" creationId="{C0DE321A-94ED-4752-8D66-8E10E5BAF44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67" creationId="{4D704F3A-8D0E-4592-B026-754683F78B1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0" creationId="{018F2554-2C2F-4D1E-BDC9-ACB64502FB1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1" creationId="{E01302BC-ECB1-41F7-8C62-CC39D59A963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2" creationId="{9FA86881-51BB-454C-B23E-240E02E899A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3" creationId="{C4BA05CB-C4DB-4674-966B-B9B71AA4370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4" creationId="{C0A28AC7-5D47-423D-B466-B4A0E7CAE9C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5" creationId="{9EAC4B3A-9299-45E8-B9A4-DEADF21BAD8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6" creationId="{5F77CDDD-DCCD-4440-A80A-3B4D4A80B35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7" creationId="{FE45BDB9-0970-4D38-8602-2E329908C7A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8" creationId="{6663D6E2-2A59-4346-B1D8-8009FB87765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79" creationId="{2D02E25A-7316-428F-9429-A82A705D7C3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0" creationId="{7A8EDC47-7680-4AB5-B048-86B90643C13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1" creationId="{CE20509B-514E-4DF3-B005-C3C3DCDE7AF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2" creationId="{03175B06-94BC-491C-AB4E-BD09D642415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3" creationId="{168CBF24-2DEE-4548-A93F-558CA233F2E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4" creationId="{A71294E5-3C44-4DFD-AF9A-9A68EE14936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5" creationId="{0C601E8B-4A14-4268-8907-07EE7A8C378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6" creationId="{38776574-BAEA-4350-81CE-5780BFDED1A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7" creationId="{A7D4EC12-3209-479F-A788-6C7429DAF2F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8" creationId="{9BC9C749-7A53-49B8-8256-8E97256EAEC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89" creationId="{DF31797A-A466-475D-A979-9950F2B1810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0" creationId="{42DE1C58-53E3-40CD-A2F6-3A9C48847D2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1" creationId="{E616D3AC-E001-4305-B9B4-1796ED27B8A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2" creationId="{FF9CAFB6-8CE4-40E0-B885-75A29FAF9DA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3" creationId="{223A29B7-EEAA-4AA9-8EDB-56D7B53C219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4" creationId="{F5EAE527-84AF-4000-8140-A9CA5777512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5" creationId="{96FFE31C-BB81-4B2E-B411-BBF15C73DB1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6" creationId="{1672F4EB-D10E-48FA-8585-74A77DDAAB7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199" creationId="{575A78E9-C7C0-43D1-AB72-A530E8BA20E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0" creationId="{64A5CC3C-EC94-44C7-8F70-E6BF2D85E5B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1" creationId="{F49C1934-7433-4352-B100-603F490AD3E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2" creationId="{85F76901-07B2-4B61-AF22-07B80A4C590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3" creationId="{E8FB1316-52A4-4D8C-88D9-A0683FB8EB6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4" creationId="{58442436-EDB1-4445-BD31-A5998467EC6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5" creationId="{9B48E1E4-EED0-4097-999A-257C28FDB3B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6" creationId="{F0514911-92C3-4B28-9B67-9850DAB5AEA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7" creationId="{5BEA26AC-C796-4335-A769-D1FF2EBE5A8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08" creationId="{029B58C4-BAD8-471B-9779-7E6372CAD7A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0" creationId="{2083E67D-0B4F-4894-9216-FDC5375BB74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1" creationId="{BFEC8355-6F0D-4090-B4C9-CECE331E8A4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2" creationId="{D7B585F4-13D0-4357-82F2-C661AB5FC37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3" creationId="{BEBD97EB-99AD-401A-B877-328F7409774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4" creationId="{B3C32BE8-4863-4552-9D80-DE2B6330F8B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5" creationId="{F958206C-E75A-4992-A5F4-7667AF1E68F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6" creationId="{FA8DECCA-3A31-4A4A-AD83-D9D3AE42D63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7" creationId="{A0DE1297-B61F-4A7F-9ED5-32D3DEE1478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8" creationId="{483E0205-8C3C-467D-8A54-7331C85B0E2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19" creationId="{4D9FC164-3648-4DB5-90A6-400917084ED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0" creationId="{71A83F3C-3642-4D23-8698-A7C8878AF88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1" creationId="{B6899D94-EDE4-400B-B419-4732929C7B9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2" creationId="{A8B3651F-5B2D-4052-9FEB-B86EDF83723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3" creationId="{7AB8FD03-CEC2-48E1-852A-E2D9F5B3EA3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4" creationId="{EDCC7DD1-3BFE-499B-8F01-2BC84BA3EAE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5" creationId="{C79FEFD3-F082-4A0C-8600-80DBE7EC347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6" creationId="{110FAC2F-2E22-47EC-924D-9023A414BAE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7" creationId="{138D3490-E3A8-46E8-B411-0F41CBF8B49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8" creationId="{A0927AEC-7919-4270-B53B-F973827DF08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29" creationId="{BD431B03-2449-46C6-9011-C81D8E6A60E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0" creationId="{CA3E31C8-D815-462A-9FE8-BC81A37B662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1" creationId="{AABF8566-611E-42DA-9828-EC828228140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2" creationId="{D7F856B8-8E59-4044-9544-58D14B71ED9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3" creationId="{10A86DDE-159A-4F61-A0E5-E877DB32C61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4" creationId="{356F4D6F-25B6-4CD0-A91A-50E9D69F65A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5" creationId="{87FF7C71-2982-49EF-BDD4-F70558D824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6" creationId="{367BD894-C369-4B78-ADA8-16FC2FF64D7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7" creationId="{B256DDD5-827C-43D8-86AA-50A86D409DB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8" creationId="{1FB4A1CC-6B60-440C-9137-87D44AECD96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39" creationId="{B9FAEB26-5A63-4701-B567-03C4DB93F4F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0" creationId="{DFBC11C7-56D4-4646-900E-186070E6B4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2" creationId="{C2E9682C-8A51-45E9-BD5F-F970441314B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3" creationId="{F4EE6576-F8AC-4884-AC1E-02545CC714B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4" creationId="{C311B884-0857-4C26-A664-CDCDE5EDCBB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5" creationId="{4583C126-36A4-4EF1-BF1E-359DC9046D4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8" creationId="{4152F0B1-CBFE-44FD-A231-634709B7864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49" creationId="{0431F671-3E91-4EA8-AA61-A8BD38D5E1E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0" creationId="{E0C3C8A1-4DB1-4F9C-8335-06BFFDDAF7E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1" creationId="{91E65491-01EE-48A8-804D-AD241C6BF69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2" creationId="{689F9FCD-EE1C-4776-AD89-4265DB91A4F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3" creationId="{18DF4D32-5D02-44B6-8F09-8FC7EC12AE9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4" creationId="{37EA4B5B-85C2-4438-941E-4FFCFAFF80A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5" creationId="{70FFA9CA-F402-4BE7-909A-804846E5498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6" creationId="{E8B0A921-997A-4400-AF9F-D9201A3B5A1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7" creationId="{2CD40650-1ED8-421C-8D36-329A0863BC9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8" creationId="{53F0F933-2BC7-42E3-9D9E-5176D775895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59" creationId="{A7D4537C-6289-4EFF-B113-A05E3B32B6C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0" creationId="{E05FFE6E-133D-45D8-AF2B-1B8B85D1C82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1" creationId="{782F1297-8554-402C-968D-8CB687AF0C8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2" creationId="{BA95C49D-4921-4EC6-9A75-761CD7B50CC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3" creationId="{D7E71826-30E5-4DCA-B226-8C516A13753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4" creationId="{4886E784-9844-458A-A13A-3B50922BC11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5" creationId="{6C88B341-F076-41E7-8C31-320001DD570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6" creationId="{C1790751-8AA8-4AA5-B7BC-79917B37D8E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7" creationId="{140D4FCD-A03A-48F3-91E5-3CD3E883B74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8" creationId="{EFB0FA81-3D93-401B-8A18-D5FA29C42CF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69" creationId="{217C29BD-0384-4A66-B30C-7C7D453D185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0" creationId="{52B038D0-C05C-440F-B528-7C0E042E383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1" creationId="{F012D41E-5014-4FE5-9D57-024E17FAE1B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2" creationId="{DAD7EED0-0D3A-4B0A-97DD-5EAE71459DF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3" creationId="{BC586011-FD51-4073-90C0-0C95BA776EC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4" creationId="{8785DB86-5C45-4BD6-ADF8-FB7EB122EAF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5" creationId="{F171DAE4-4702-4188-B213-A62AD076939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6" creationId="{DE1BBA8F-1119-4809-9E63-FE318916DDB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7" creationId="{0B7D9FE1-9765-4C22-A8B9-C57BD331C45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8" creationId="{911AAF8A-F8BC-4D9F-B038-7FBC5D824DA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79" creationId="{50FA893A-E64E-416C-BD28-2873C3C29AB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0" creationId="{ED188294-24E5-4157-9E40-4B64FDD59A9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1" creationId="{602088BF-4E75-4ECF-987B-94BD1D87613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2" creationId="{CB40AAC7-F142-4848-ACC3-5E4D3C1F23B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3" creationId="{8E65FF48-E46E-4E71-BAEB-FFC73F68414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4" creationId="{4B65003C-2B5B-41FD-A752-D6CB71D80E1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5" creationId="{0D38FC67-102C-447A-AAA1-3A537675C63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6" creationId="{099644AC-1EBC-42A5-9AC3-069D802AC7D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7" creationId="{DCF04884-FA30-44A5-BE75-F5CA6C2B221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8" creationId="{6DBC2F53-BBC4-49D4-B538-212DFC415C7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89" creationId="{232EC637-D1C6-454D-AD62-855F076F26A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0" creationId="{DA544B99-895E-4098-B23E-53D87A8FF11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1" creationId="{8F9EA508-1FAD-4919-AAA7-5069B2BC47E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2" creationId="{88DA07E6-6ADF-4D43-A7EC-9D02536E236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3" creationId="{26427BE9-F7F7-414A-972A-4EF8423ABC0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4" creationId="{E7572B69-A6F5-4DE0-AA11-22FA5809E32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5" creationId="{3A32AB6B-D108-4A41-AFBA-4FBEF33E185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6" creationId="{21CD50EF-64F0-43E5-A474-EFFC05111A3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7" creationId="{CA91BEBF-DA08-40A4-BCE3-20502B51B2E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8" creationId="{214C61EC-C43C-4881-8EE1-24DEC0200C4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299" creationId="{1425C217-4727-42B6-A1A1-E1A05428F9F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0" creationId="{8A1EF5F5-EE3D-47A8-B392-23CC7F50652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1" creationId="{FEBD1B36-4EB6-45B8-9D5B-0074CE519AE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2" creationId="{EA88A5EA-436D-4CD8-AE93-F05FB67AEB5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3" creationId="{BAA05A0B-FEFD-4424-9B85-1A81F3E98C8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4" creationId="{A9580934-97BE-47F0-AEE9-CAC8FEE7D59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5" creationId="{803D4F4F-C1D0-4B63-BD6E-E4123026D73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6" creationId="{1FBF384E-C752-4225-B609-DD20B7FCCE0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7" creationId="{9AD14FA9-0675-42D2-A58B-906D467A6A0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8" creationId="{806D05D8-3D9A-41B1-8199-AB9CA405158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09" creationId="{32742FC1-2951-4E16-8E8B-883A1694C9B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0" creationId="{465B86A8-9127-4CD6-97EA-B888D0EB9A4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1" creationId="{849064E2-4F65-4915-B9E1-EF766154172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2" creationId="{2FD87234-3C37-462D-83E9-D57D87D6811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4" creationId="{B2107486-8650-4918-9BDE-0F6B188CE6C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6" creationId="{F73A9496-1CE6-4B8E-88D9-1AED995A5A6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8" creationId="{4ABB0BAC-BA20-4B6E-82F9-CC2DEA470B3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19" creationId="{F083A628-2D9B-4BA0-99ED-4A182DB9359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1" creationId="{07430BD3-8085-4AB9-94D2-32F7F7A8BD6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5" creationId="{9C03F1B7-DFAD-42B2-89C1-F8C9CDE7FC6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6" creationId="{4D4A93F8-0472-4D6B-A80F-F2E4566FD58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7" creationId="{B61A64B7-B2B5-4D04-AD57-C732A666627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8" creationId="{74329076-6638-4F7E-B4C7-01A428157AE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29" creationId="{F0046154-029B-4B07-8A5F-F0302E5A314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0" creationId="{D1F66DDF-5CB1-4738-820B-B00B8A337F7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1" creationId="{3C384718-2694-430F-A0A7-24A277C4417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2" creationId="{B428A6F5-A0D2-4823-84F8-F0559C87183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3" creationId="{9A77F164-E639-49A5-9E19-8DAFBF81DD8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5" creationId="{75685A93-8659-4383-96A6-50F0F6C48CB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6" creationId="{6B5C3189-88BA-445B-BA8B-9770C4A5C4B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7" creationId="{E9846463-614C-4639-9D58-21F7A5FAAD0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8" creationId="{C1EFB15C-A5FD-4436-B5CC-0C45FD2919F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39" creationId="{BE65FA8F-5980-4F3C-BA7E-3442BECD1EB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0" creationId="{E64E32DA-7CDE-4972-A65B-9950D47957F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1" creationId="{CDF3F366-CA9F-4C8A-9C9C-CB5F1B73B8F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2" creationId="{54FB8899-BE44-480E-A27D-B5FA30517B1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3" creationId="{4753D2E2-8C8F-43BB-A458-4F9319CBCF8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4" creationId="{DC8D861A-1EBC-48E2-A38B-E56A1C6E303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5" creationId="{0445EBC0-C397-4D26-BF82-F97EF3624A4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6" creationId="{8F780731-4ABD-4462-B108-2B68E70A8BA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7" creationId="{FAF7B9BA-443C-41FE-865B-C9B65AE40AF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8" creationId="{6BAE4060-103A-4BFE-AFEB-79EC1E25D2D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49" creationId="{30560DFE-57E4-4CA4-860D-5E7BACE71D5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0" creationId="{2160A0D2-4DE1-4C54-9D07-89BE7CDDC71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1" creationId="{CB7A1443-5CDF-4BB8-804D-627BA77992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2" creationId="{8751BD7F-53B1-4318-940A-5C790F7196B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3" creationId="{BB6C81AE-1BCA-4AD4-AEAE-F90A0386391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4" creationId="{DBAAA5CB-1B19-491B-8242-4327DF5F024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5" creationId="{38D48E5F-438E-4264-BADE-F8B2A9E84E5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6" creationId="{87E96347-EF32-444D-BE2B-66E6DD2547E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7" creationId="{C57F1CA9-62CB-4A6B-9A6D-B72B22F1241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58" creationId="{9DF70499-7666-4832-A8F1-663D494815F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0" creationId="{FC40E1F1-5996-4B4B-B311-60D572C3743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1" creationId="{30E42630-312F-4333-859D-C4A086DCE41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2" creationId="{2DC0E36A-E981-41F9-A8A5-9309229018B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3" creationId="{596ECC5A-D445-4B3F-BDA1-D735B62B085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4" creationId="{F4A7F888-79F9-4C28-ACD6-3D53DCEE9C8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5" creationId="{D9643397-F969-4C64-8D2E-60F21567E35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6" creationId="{980A4734-F414-4FB6-BDD7-399633DDA0B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7" creationId="{342E6A2C-5FEC-4735-864E-B1C8A6226F4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8" creationId="{EE1A6607-FDC9-460F-A6C2-105081120BA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69" creationId="{85AF5EFB-E78B-4D9E-9C8A-7034E0E275E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0" creationId="{3728E6EB-09FF-4F01-A362-2DF86F623CB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1" creationId="{9137F3F2-986F-4DD3-A884-7A4C0556013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3" creationId="{72D7FE18-5381-4072-A04E-3802A7ECE9F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4" creationId="{FFECDFB6-843A-43B5-9696-BBBAE4F7707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5" creationId="{0CA0161A-E4BD-459E-B587-0CFE176F8A8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6" creationId="{B51BE39E-23ED-4FD2-B991-005DBCB7B4B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7" creationId="{1D48DC52-4FD5-47E5-9FC2-B470F2788F0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8" creationId="{46DDBCBB-F2A2-47B7-8ADC-754FF6E489D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79" creationId="{3FE6AD34-7CED-4A03-A164-C48EF1E48F0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0" creationId="{E2D5A291-AD36-4257-A2E4-B26BB32B9A6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1" creationId="{A39245B5-3219-4A3D-84CD-422FAD68094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2" creationId="{3440186A-2B23-4927-8810-6CF0343A473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3" creationId="{C58F2A14-F192-4A0F-AF75-3A5D9B1B75A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4" creationId="{DED69B87-1C51-4CAB-94DD-C675D5FD9A3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5" creationId="{E08CA700-596E-46CA-902F-F10CB6B7681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6" creationId="{D3B5D137-40B4-4F53-8E21-5CBCBB9C8AA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7" creationId="{88C0081F-E514-42D0-8171-573D8D30019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8" creationId="{53E96C28-73FB-48E8-A2A0-C06E0E5E587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89" creationId="{562CFFAF-A6A9-4E72-B113-6553583643F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0" creationId="{9B381B7C-D607-4545-BF6A-0ABAD902211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1" creationId="{1C367A1A-8133-4704-95D7-386A47710AC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2" creationId="{91987A67-1F2C-41E1-A16D-3869E9EA875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3" creationId="{3BB19332-3C22-45B7-A942-0518DA774CA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4" creationId="{198120A1-9B53-4AC7-BD75-868EE54D9FC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5" creationId="{FE5D6DBE-0BD1-4424-A95F-3E2A900752F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6" creationId="{26369912-0867-45FD-9F84-D65649488F4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7" creationId="{AD2B43ED-D0BC-4E64-8530-1B4DADAB6D3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8" creationId="{A84DDE17-7BC6-4FE2-A4C6-0A6DA99FC44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399" creationId="{30ECD918-16AA-487C-B90D-2AF5BAE69CE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0" creationId="{B71F77B7-4605-48D2-AEA2-60D697820D2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1" creationId="{4A46D19C-2BC3-4C08-87C4-9B2A474830B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2" creationId="{9231F23D-31AD-45C9-BB0A-6BB300BD07B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3" creationId="{A02E9A50-C7AC-44C1-B1F0-B6CBF67689E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4" creationId="{2AA75C9D-4AD5-40F4-BDE1-4294D5E03D6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5" creationId="{A3943476-1206-413E-A700-6C1E7D76E59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6" creationId="{BC436726-C6F4-4A29-ACF2-D5E1005B94F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7" creationId="{6136C71D-EC70-4BFC-BC99-87980AB52D5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8" creationId="{33203491-A561-44A1-838A-63BBB07EFCC9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09" creationId="{5ABD5909-BADD-422A-A42F-04EF9FE2E39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0" creationId="{C43FC1DE-C8B2-477F-BDCC-9D8EB8AB6AD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1" creationId="{8FB68E94-990B-4689-A050-B5049583E1B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2" creationId="{0D1D07C8-85BF-409C-B022-0D2142ADA8E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3" creationId="{0F2BDFA4-3E35-4EB7-A58E-1E08ED0DA73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4" creationId="{B46EF682-2FEC-4F52-B745-2C6E2D6C14A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5" creationId="{B4DE528C-0764-49EB-9B77-0F489562F37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6" creationId="{279CFF59-F66F-43F0-8F09-0843899CE57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7" creationId="{2BA16814-DC28-4DFE-9F09-840C871A8E8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8" creationId="{05987DCC-A7E4-4A27-B167-002BD882C508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19" creationId="{253196C3-290A-41F0-BD68-49FF8103E47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2" creationId="{0D35A8D3-AE67-4A62-8B44-BEA2621B3C5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3" creationId="{433785A3-2C99-4826-BD0D-3387506B7F7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4" creationId="{32FB4F13-C794-4543-8722-085D9700CF0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5" creationId="{EB20EE62-F3C9-435A-B1B9-A2582F16263E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6" creationId="{5D79B05D-0068-45DC-9241-16E7327F83B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7" creationId="{E27784F2-9FD8-4AF3-81B1-318AA9E5D97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8" creationId="{A606DEB7-0775-48C1-94B6-5F6AA50D2D4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29" creationId="{59181880-4D3A-45A5-BD8C-8C63E1F41F62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0" creationId="{AC28166F-18C3-48AF-8A4C-0235E5CEE9D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2" creationId="{B34C13FF-787E-46F7-AD7E-ADEEA45689A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3" creationId="{819E67B5-4933-4ECD-ADD5-CE134ED73D4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4" creationId="{641DD3C8-BD1E-42C1-9669-40E95FADF1A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5" creationId="{B400F3B5-B6DB-4F6D-B984-85AC9A0C7A8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6" creationId="{C46EEF51-2E8C-4AD8-89AE-059038BDECA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7" creationId="{92B5DD93-0043-4744-8627-F4D096C815D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8" creationId="{D8F0264E-065F-4340-BAD2-B17E3ACDFABA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39" creationId="{FD1F9051-EF32-4F8F-A66B-60E818A810B4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0" creationId="{AD6C20F8-89D1-4E9F-A52D-34547433AE16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1" creationId="{0C773494-0ABB-4C2C-B5C8-DBB8F88DA747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2" creationId="{3E93B1F1-5DE1-49E3-9208-401B8C2A0B5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3" creationId="{0D2077A2-F3CB-4251-A3A9-A9CAC5E475BF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5" creationId="{17C71972-E65D-4F1A-9566-82BB12AB283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6" creationId="{24613619-23BC-4FF2-B8FB-2FBD2E6F5EC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7" creationId="{6CA16B3E-8A99-4753-8EDD-27492D22050D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8" creationId="{BC819205-0DAA-4662-A884-3F35269ADA11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49" creationId="{C1AB80EA-4B90-4554-9C70-875394180773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50" creationId="{AFEF81A0-AF99-4098-88DC-4075FD3FCE1C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51" creationId="{E7225582-67E4-49EE-BDD9-AC88911463D5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52" creationId="{589A2A42-F2B6-4482-8B60-122B2561609B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53" creationId="{61E7EB62-8727-4BF9-8BFE-0A48825E7420}"/>
          </ac:picMkLst>
        </pc:picChg>
        <pc:picChg chg="add">
          <ac:chgData name="Glenn Condron" userId="5599025e-9e55-491e-90fe-f30352518d6e" providerId="ADAL" clId="{0E7A4336-737B-44C5-896E-F042A637A84B}" dt="2020-11-09T23:16:17.562" v="2717"/>
          <ac:picMkLst>
            <pc:docMk/>
            <pc:sldMk cId="3592368358" sldId="300"/>
            <ac:picMk id="2454" creationId="{73B8D84C-9B44-4477-83C2-9157DB7CB2D5}"/>
          </ac:picMkLst>
        </pc:picChg>
      </pc:sldChg>
      <pc:sldChg chg="addSp delSp modSp new mod modClrScheme chgLayout">
        <pc:chgData name="Glenn Condron" userId="5599025e-9e55-491e-90fe-f30352518d6e" providerId="ADAL" clId="{0E7A4336-737B-44C5-896E-F042A637A84B}" dt="2020-11-10T18:25:21.764" v="3336" actId="20577"/>
        <pc:sldMkLst>
          <pc:docMk/>
          <pc:sldMk cId="897857467" sldId="301"/>
        </pc:sldMkLst>
        <pc:spChg chg="del mod ord">
          <ac:chgData name="Glenn Condron" userId="5599025e-9e55-491e-90fe-f30352518d6e" providerId="ADAL" clId="{0E7A4336-737B-44C5-896E-F042A637A84B}" dt="2020-11-10T18:24:51.460" v="3329" actId="700"/>
          <ac:spMkLst>
            <pc:docMk/>
            <pc:sldMk cId="897857467" sldId="301"/>
            <ac:spMk id="2" creationId="{3406B3D7-6A7C-466D-AFB7-A458DD5EDAC4}"/>
          </ac:spMkLst>
        </pc:spChg>
        <pc:spChg chg="del mod ord">
          <ac:chgData name="Glenn Condron" userId="5599025e-9e55-491e-90fe-f30352518d6e" providerId="ADAL" clId="{0E7A4336-737B-44C5-896E-F042A637A84B}" dt="2020-11-10T18:24:51.460" v="3329" actId="700"/>
          <ac:spMkLst>
            <pc:docMk/>
            <pc:sldMk cId="897857467" sldId="301"/>
            <ac:spMk id="3" creationId="{BFC3CEA6-5D83-4F5A-9DED-5FA0F78C7376}"/>
          </ac:spMkLst>
        </pc:spChg>
        <pc:spChg chg="add del mod ord">
          <ac:chgData name="Glenn Condron" userId="5599025e-9e55-491e-90fe-f30352518d6e" providerId="ADAL" clId="{0E7A4336-737B-44C5-896E-F042A637A84B}" dt="2020-11-10T18:25:08.686" v="3330" actId="700"/>
          <ac:spMkLst>
            <pc:docMk/>
            <pc:sldMk cId="897857467" sldId="301"/>
            <ac:spMk id="4" creationId="{49B168F2-0A16-4EE3-A459-24DE7FDFEDAC}"/>
          </ac:spMkLst>
        </pc:spChg>
        <pc:spChg chg="add del mod ord">
          <ac:chgData name="Glenn Condron" userId="5599025e-9e55-491e-90fe-f30352518d6e" providerId="ADAL" clId="{0E7A4336-737B-44C5-896E-F042A637A84B}" dt="2020-11-10T18:25:08.686" v="3330" actId="700"/>
          <ac:spMkLst>
            <pc:docMk/>
            <pc:sldMk cId="897857467" sldId="301"/>
            <ac:spMk id="5" creationId="{E9DA7C7B-B3AD-481C-8680-DBEA3180CEEE}"/>
          </ac:spMkLst>
        </pc:spChg>
        <pc:spChg chg="add del mod ord">
          <ac:chgData name="Glenn Condron" userId="5599025e-9e55-491e-90fe-f30352518d6e" providerId="ADAL" clId="{0E7A4336-737B-44C5-896E-F042A637A84B}" dt="2020-11-10T18:25:08.686" v="3330" actId="700"/>
          <ac:spMkLst>
            <pc:docMk/>
            <pc:sldMk cId="897857467" sldId="301"/>
            <ac:spMk id="6" creationId="{8BC4B91F-4CBD-4713-A9B1-8867E8B30A20}"/>
          </ac:spMkLst>
        </pc:spChg>
        <pc:spChg chg="add mod ord">
          <ac:chgData name="Glenn Condron" userId="5599025e-9e55-491e-90fe-f30352518d6e" providerId="ADAL" clId="{0E7A4336-737B-44C5-896E-F042A637A84B}" dt="2020-11-10T18:25:21.764" v="3336" actId="20577"/>
          <ac:spMkLst>
            <pc:docMk/>
            <pc:sldMk cId="897857467" sldId="301"/>
            <ac:spMk id="7" creationId="{0201373E-5893-4E37-9DB2-BC47B91937C5}"/>
          </ac:spMkLst>
        </pc:spChg>
        <pc:spChg chg="add del mod ord">
          <ac:chgData name="Glenn Condron" userId="5599025e-9e55-491e-90fe-f30352518d6e" providerId="ADAL" clId="{0E7A4336-737B-44C5-896E-F042A637A84B}" dt="2020-11-10T18:25:19.291" v="3335" actId="700"/>
          <ac:spMkLst>
            <pc:docMk/>
            <pc:sldMk cId="897857467" sldId="301"/>
            <ac:spMk id="8" creationId="{0B36854F-757F-4DCB-AF5E-C1CB59E96250}"/>
          </ac:spMkLst>
        </pc:spChg>
        <pc:spChg chg="add mod ord">
          <ac:chgData name="Glenn Condron" userId="5599025e-9e55-491e-90fe-f30352518d6e" providerId="ADAL" clId="{0E7A4336-737B-44C5-896E-F042A637A84B}" dt="2020-11-10T18:25:19.291" v="3335" actId="700"/>
          <ac:spMkLst>
            <pc:docMk/>
            <pc:sldMk cId="897857467" sldId="301"/>
            <ac:spMk id="9" creationId="{BD0CAA08-AA76-4D71-A1AC-E5F7D802C740}"/>
          </ac:spMkLst>
        </pc:spChg>
      </pc:sldChg>
      <pc:sldChg chg="modSp new del mod">
        <pc:chgData name="Glenn Condron" userId="5599025e-9e55-491e-90fe-f30352518d6e" providerId="ADAL" clId="{0E7A4336-737B-44C5-896E-F042A637A84B}" dt="2020-11-09T23:29:58.882" v="2819" actId="47"/>
        <pc:sldMkLst>
          <pc:docMk/>
          <pc:sldMk cId="958093656" sldId="301"/>
        </pc:sldMkLst>
        <pc:spChg chg="mod">
          <ac:chgData name="Glenn Condron" userId="5599025e-9e55-491e-90fe-f30352518d6e" providerId="ADAL" clId="{0E7A4336-737B-44C5-896E-F042A637A84B}" dt="2020-11-09T23:29:55.095" v="2818" actId="20577"/>
          <ac:spMkLst>
            <pc:docMk/>
            <pc:sldMk cId="958093656" sldId="301"/>
            <ac:spMk id="2" creationId="{9787CB22-3190-4CCE-A117-02BD1D923D46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ybuild.microsoft.com/sessions/d8c30325-8134-40a3-8849-e109df17f6fe" TargetMode="External"/><Relationship Id="rId2" Type="http://schemas.openxmlformats.org/officeDocument/2006/relationships/hyperlink" Target="https://kccncna20.sched.com/event/ekAa/project-tye-building-developer-focused-tooling-for-kubernetes-and-net-david-fowler-justin-kotalik-microsof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r0Z02t_7gm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ka.ms/AA7q20u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9236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and Deploying Microservices with </a:t>
            </a:r>
            <a:r>
              <a:rPr lang="en-US" dirty="0" err="1"/>
              <a:t>Tye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 Fowler</a:t>
            </a:r>
          </a:p>
          <a:p>
            <a:r>
              <a:rPr lang="en-US" dirty="0"/>
              <a:t>Glenn Condron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3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Content Placeholder 19" descr="Chart, bar chart&#10;&#10;Description automatically generated">
            <a:extLst>
              <a:ext uri="{FF2B5EF4-FFF2-40B4-BE49-F238E27FC236}">
                <a16:creationId xmlns:a16="http://schemas.microsoft.com/office/drawing/2014/main" id="{D0578B21-1027-4922-9117-1DA3056FA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1100" y="1841500"/>
            <a:ext cx="4902200" cy="2819400"/>
          </a:xfrm>
        </p:spPr>
      </p:pic>
      <p:pic>
        <p:nvPicPr>
          <p:cNvPr id="30" name="Picture 29" descr="Chart, bar chart&#10;&#10;Description automatically generated">
            <a:extLst>
              <a:ext uri="{FF2B5EF4-FFF2-40B4-BE49-F238E27FC236}">
                <a16:creationId xmlns:a16="http://schemas.microsoft.com/office/drawing/2014/main" id="{C58635B4-9108-4B31-ACCE-ED5B3938B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800" y="1841500"/>
            <a:ext cx="4826000" cy="2819400"/>
          </a:xfrm>
          <a:prstGeom prst="rect">
            <a:avLst/>
          </a:prstGeom>
        </p:spPr>
      </p:pic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A9A3D815-C3BB-4076-8D32-BCF3D115A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100" y="4724400"/>
            <a:ext cx="3962400" cy="1549400"/>
          </a:xfrm>
          <a:prstGeom prst="rect">
            <a:avLst/>
          </a:prstGeom>
        </p:spPr>
      </p:pic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29566162-D5B1-43FF-97E4-AB8360175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700" y="4724400"/>
            <a:ext cx="5765800" cy="15494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2960C6E-C40E-4CAE-8CE6-9A4C8A0FA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271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/>
              <a:t>What did we learn?</a:t>
            </a:r>
            <a:endParaRPr lang="en-US" sz="5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6324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01373E-5893-4E37-9DB2-BC47B9193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D0CAA08-AA76-4D71-A1AC-E5F7D802C7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57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A86F-2984-4406-9F4A-D18EB92E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07BD8-F7C0-4D98-8730-C4E41D18B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VS Code extension</a:t>
            </a:r>
          </a:p>
          <a:p>
            <a:r>
              <a:rPr lang="en-US" dirty="0"/>
              <a:t>VS Integration</a:t>
            </a:r>
          </a:p>
          <a:p>
            <a:r>
              <a:rPr lang="en-US" dirty="0"/>
              <a:t>Functions Deployment</a:t>
            </a:r>
          </a:p>
          <a:p>
            <a:r>
              <a:rPr lang="en-US" dirty="0"/>
              <a:t>Docker compose interop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08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2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39E168-C108-467E-8A31-F1560877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talking about today?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0987C7-4C9B-44A7-B0F1-43401C037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you saw in the keynote it’s tooling for building and deploying multi-service apps to Kubernetes.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Talk Links:</a:t>
            </a:r>
          </a:p>
          <a:p>
            <a:pPr lvl="1"/>
            <a:r>
              <a:rPr lang="en-US" dirty="0"/>
              <a:t>.NET Conf 2020 Keynote</a:t>
            </a:r>
          </a:p>
          <a:p>
            <a:pPr lvl="1"/>
            <a:r>
              <a:rPr lang="en-US" dirty="0" err="1">
                <a:hlinkClick r:id="rId2"/>
              </a:rPr>
              <a:t>Kubecon</a:t>
            </a:r>
            <a:r>
              <a:rPr lang="en-US" dirty="0">
                <a:hlinkClick r:id="rId2"/>
              </a:rPr>
              <a:t> Talk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BUILD 2020 Talk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Community Standup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751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5EB914-39CC-4D80-9482-9FB897D4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we start </a:t>
            </a:r>
            <a:r>
              <a:rPr lang="en-US" dirty="0" err="1"/>
              <a:t>Tye</a:t>
            </a:r>
            <a:r>
              <a:rPr lang="en-US" dirty="0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C35A1D-2180-4F7E-AEEB-986D16780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Flatten the learning curve for .NET developers trying to build Microservices and use Kubernetes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D9D0FAB-3FAB-4CDD-80C7-5E02966EF143}"/>
              </a:ext>
            </a:extLst>
          </p:cNvPr>
          <p:cNvGrpSpPr/>
          <p:nvPr/>
        </p:nvGrpSpPr>
        <p:grpSpPr>
          <a:xfrm>
            <a:off x="2596578" y="3192236"/>
            <a:ext cx="6998844" cy="3049167"/>
            <a:chOff x="308459" y="1479582"/>
            <a:chExt cx="8853921" cy="512513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46658F9-6393-478C-BF56-55511EBB35F9}"/>
                </a:ext>
              </a:extLst>
            </p:cNvPr>
            <p:cNvCxnSpPr/>
            <p:nvPr/>
          </p:nvCxnSpPr>
          <p:spPr>
            <a:xfrm>
              <a:off x="776551" y="1479582"/>
              <a:ext cx="0" cy="46547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BF26566-374B-4309-9AE2-0F3F811E2033}"/>
                </a:ext>
              </a:extLst>
            </p:cNvPr>
            <p:cNvCxnSpPr/>
            <p:nvPr/>
          </p:nvCxnSpPr>
          <p:spPr>
            <a:xfrm>
              <a:off x="776551" y="6134292"/>
              <a:ext cx="83858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B3FC7B-1A1C-41BF-A247-61EFE0438EDA}"/>
                </a:ext>
              </a:extLst>
            </p:cNvPr>
            <p:cNvSpPr txBox="1"/>
            <p:nvPr/>
          </p:nvSpPr>
          <p:spPr>
            <a:xfrm rot="16200000">
              <a:off x="-124064" y="3781665"/>
              <a:ext cx="1234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Complexity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9E5BCC-D8D0-4262-861C-2511345AA042}"/>
                </a:ext>
              </a:extLst>
            </p:cNvPr>
            <p:cNvSpPr txBox="1"/>
            <p:nvPr/>
          </p:nvSpPr>
          <p:spPr>
            <a:xfrm flipH="1">
              <a:off x="4500386" y="6235381"/>
              <a:ext cx="23023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Time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C744AD0-66E7-44DE-ADAF-88F5C62905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210" y="1787445"/>
              <a:ext cx="785741" cy="4236567"/>
            </a:xfrm>
            <a:prstGeom prst="line">
              <a:avLst/>
            </a:prstGeom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6E325B-78C3-441B-92DE-6D327B5C3E2E}"/>
                </a:ext>
              </a:extLst>
            </p:cNvPr>
            <p:cNvSpPr txBox="1"/>
            <p:nvPr/>
          </p:nvSpPr>
          <p:spPr>
            <a:xfrm>
              <a:off x="1690951" y="1602779"/>
              <a:ext cx="19482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10000"/>
                    </a:schemeClr>
                  </a:solidFill>
                </a:rPr>
                <a:t>Kubernetes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47A81D6-F358-45B5-A868-F07DC0447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920" y="5481805"/>
              <a:ext cx="5853998" cy="5422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CD66AFA-34AD-456D-ADA2-A0F57E4BE8E3}"/>
                </a:ext>
              </a:extLst>
            </p:cNvPr>
            <p:cNvSpPr txBox="1"/>
            <p:nvPr/>
          </p:nvSpPr>
          <p:spPr>
            <a:xfrm>
              <a:off x="6841918" y="5297139"/>
              <a:ext cx="503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Tye</a:t>
              </a:r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A85A7144-DC0B-4B9D-8DA1-D5B1B2F5F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77522" y="5176964"/>
            <a:ext cx="1715810" cy="168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408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5EB914-39CC-4D80-9482-9FB897D4C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438423" cy="1600200"/>
          </a:xfrm>
        </p:spPr>
        <p:txBody>
          <a:bodyPr/>
          <a:lstStyle/>
          <a:p>
            <a:r>
              <a:rPr lang="en-US" dirty="0"/>
              <a:t>Why an experiment?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C35A1D-2180-4F7E-AEEB-986D16780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6238648" cy="3811588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Understand how people are building apps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Understand how we can best fit into that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Understand the what’s really a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Understand the limitations/potential of existing tech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‘Any fool can know. The point is to understand.’ –Albert Einstein</a:t>
            </a:r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DA8B78B-059A-4F75-931F-3FA8CEAE2F5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6534882" y="858704"/>
            <a:ext cx="5140591" cy="514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0CBD-D8E0-4297-8859-91B23590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Tye</a:t>
            </a:r>
            <a:r>
              <a:rPr lang="en-US" dirty="0"/>
              <a:t> Survey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D0063-9065-4302-A8E9-A8DBC1168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b="0" i="0" dirty="0">
              <a:solidFill>
                <a:srgbClr val="032F62"/>
              </a:solidFill>
              <a:effectLst/>
              <a:latin typeface="SFMono-Regular"/>
              <a:hlinkClick r:id="rId2"/>
            </a:endParaRPr>
          </a:p>
          <a:p>
            <a:r>
              <a:rPr lang="en-US" dirty="0">
                <a:solidFill>
                  <a:srgbClr val="032F62"/>
                </a:solidFill>
                <a:latin typeface="SFMono-Regular"/>
              </a:rPr>
              <a:t>The following data comes primarily from our </a:t>
            </a:r>
            <a:r>
              <a:rPr lang="en-US" dirty="0" err="1">
                <a:solidFill>
                  <a:srgbClr val="032F62"/>
                </a:solidFill>
                <a:latin typeface="SFMono-Regular"/>
              </a:rPr>
              <a:t>Tye</a:t>
            </a:r>
            <a:r>
              <a:rPr lang="en-US" dirty="0">
                <a:solidFill>
                  <a:srgbClr val="032F62"/>
                </a:solidFill>
                <a:latin typeface="SFMono-Regular"/>
              </a:rPr>
              <a:t> survey. If you’ve used </a:t>
            </a:r>
            <a:r>
              <a:rPr lang="en-US" dirty="0" err="1">
                <a:solidFill>
                  <a:srgbClr val="032F62"/>
                </a:solidFill>
                <a:latin typeface="SFMono-Regular"/>
              </a:rPr>
              <a:t>Tye</a:t>
            </a:r>
            <a:r>
              <a:rPr lang="en-US" dirty="0">
                <a:solidFill>
                  <a:srgbClr val="032F62"/>
                </a:solidFill>
                <a:latin typeface="SFMono-Regular"/>
              </a:rPr>
              <a:t> and not filled it out, we’d love to hear from you.</a:t>
            </a:r>
            <a:endParaRPr lang="en-US" dirty="0">
              <a:solidFill>
                <a:srgbClr val="032F62"/>
              </a:solidFill>
              <a:latin typeface="SFMono-Regular"/>
              <a:hlinkClick r:id="rId2"/>
            </a:endParaRPr>
          </a:p>
          <a:p>
            <a:endParaRPr lang="en-US" dirty="0">
              <a:solidFill>
                <a:srgbClr val="032F62"/>
              </a:solidFill>
              <a:latin typeface="SFMono-Regular"/>
              <a:hlinkClick r:id="rId2"/>
            </a:endParaRPr>
          </a:p>
          <a:p>
            <a:r>
              <a:rPr lang="en-US" sz="2800" dirty="0">
                <a:solidFill>
                  <a:srgbClr val="032F62"/>
                </a:solidFill>
                <a:latin typeface="SFMono-Regular"/>
                <a:hlinkClick r:id="rId2"/>
              </a:rPr>
              <a:t>https://aka.ms/tyesurvey</a:t>
            </a:r>
            <a:endParaRPr lang="en-US" sz="2800" i="0" dirty="0">
              <a:solidFill>
                <a:srgbClr val="032F62"/>
              </a:solidFill>
              <a:effectLst/>
              <a:latin typeface="SFMono-Regular"/>
            </a:endParaRPr>
          </a:p>
          <a:p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3750876-9FA3-45C8-A7DA-4CA81F01031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6574233" y="564180"/>
            <a:ext cx="4982040" cy="569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0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960C6E-C40E-4CAE-8CE6-9A4C8A0F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9B0FA0-951F-4BE9-A118-36C4E8D4A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68" y="2000765"/>
            <a:ext cx="6830378" cy="4001058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E7229F1-B542-4F3C-87AD-24A87267E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6068" y="1825625"/>
            <a:ext cx="5778638" cy="4351338"/>
          </a:xfrm>
        </p:spPr>
      </p:pic>
    </p:spTree>
    <p:extLst>
      <p:ext uri="{BB962C8B-B14F-4D97-AF65-F5344CB8AC3E}">
        <p14:creationId xmlns:p14="http://schemas.microsoft.com/office/powerpoint/2010/main" val="350136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307AE-44DC-4A77-85BB-1EC72BE2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D6FB6-7C0F-4E3B-B206-8A0316EB7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Details on Languages from a different survey: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E73A585-0B38-405A-BD27-B7421A2F56C8}"/>
              </a:ext>
            </a:extLst>
          </p:cNvPr>
          <p:cNvSpPr txBox="1">
            <a:spLocks/>
          </p:cNvSpPr>
          <p:nvPr/>
        </p:nvSpPr>
        <p:spPr>
          <a:xfrm>
            <a:off x="9042401" y="2278833"/>
            <a:ext cx="2888342" cy="43513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Takeaway: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Microservices are polyglot….</a:t>
            </a:r>
            <a:r>
              <a:rPr lang="en-US" dirty="0" err="1"/>
              <a:t>ish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Most people have JS (frontends).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Lots of people are interested </a:t>
            </a:r>
            <a:r>
              <a:rPr lang="en-US"/>
              <a:t>in Python.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F45D2C-9FD1-43B6-8BEF-92A3F61F5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70" y="2327364"/>
            <a:ext cx="7759148" cy="425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02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BFEE-116E-415B-99B5-D2FA7AD0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1085AD-DFAD-4BB8-9328-0CBE88A44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471" y="2171183"/>
            <a:ext cx="5872529" cy="251563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2F5C5C-716B-4CC4-805A-F1E93C739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541" y="1868556"/>
            <a:ext cx="5189630" cy="31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90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EB4616-AC40-4700-8498-92FB2458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5F59-9283-436E-B24F-B8E5D248F4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Microservices are had for junior developers, </a:t>
            </a:r>
            <a:r>
              <a:rPr lang="en-US" dirty="0" err="1"/>
              <a:t>Tye</a:t>
            </a:r>
            <a:r>
              <a:rPr lang="en-US" dirty="0"/>
              <a:t> is really helping me learn</a:t>
            </a:r>
          </a:p>
          <a:p>
            <a:endParaRPr lang="en-US" dirty="0"/>
          </a:p>
          <a:p>
            <a:r>
              <a:rPr lang="en-US" sz="2800" dirty="0">
                <a:latin typeface="Calibri"/>
                <a:cs typeface="Calibri"/>
              </a:rPr>
              <a:t>"</a:t>
            </a:r>
            <a:r>
              <a:rPr lang="en-US" sz="2800" dirty="0">
                <a:ea typeface="+mn-lt"/>
                <a:cs typeface="+mn-lt"/>
              </a:rPr>
              <a:t>FINALLY - someone cares about developing microservices and running locally. I don't need to write 100 </a:t>
            </a:r>
            <a:r>
              <a:rPr lang="en-US" sz="2800" dirty="0" err="1">
                <a:ea typeface="+mn-lt"/>
                <a:cs typeface="+mn-lt"/>
              </a:rPr>
              <a:t>Dockerfiles</a:t>
            </a:r>
            <a:r>
              <a:rPr lang="en-US" sz="2800" dirty="0">
                <a:ea typeface="+mn-lt"/>
                <a:cs typeface="+mn-lt"/>
              </a:rPr>
              <a:t>, write scripts, pass environment variables, add </a:t>
            </a:r>
            <a:r>
              <a:rPr lang="en-US" sz="2800" dirty="0" err="1">
                <a:ea typeface="+mn-lt"/>
                <a:cs typeface="+mn-lt"/>
              </a:rPr>
              <a:t>nuget</a:t>
            </a:r>
            <a:r>
              <a:rPr lang="en-US" sz="2800" dirty="0">
                <a:ea typeface="+mn-lt"/>
                <a:cs typeface="+mn-lt"/>
              </a:rPr>
              <a:t> packages, write dashboards, wire it all up.... "it just works“</a:t>
            </a:r>
          </a:p>
          <a:p>
            <a:endParaRPr lang="en-US" dirty="0">
              <a:latin typeface="Calibri"/>
              <a:ea typeface="+mn-lt"/>
              <a:cs typeface="+mn-lt"/>
            </a:endParaRPr>
          </a:p>
          <a:p>
            <a:r>
              <a:rPr lang="en-US" dirty="0"/>
              <a:t>Easy to setup has support for ELK/</a:t>
            </a:r>
            <a:r>
              <a:rPr lang="en-US" dirty="0" err="1"/>
              <a:t>Zipkin</a:t>
            </a:r>
            <a:endParaRPr lang="en-US" sz="2800" dirty="0">
              <a:latin typeface="Calibri"/>
              <a:cs typeface="Calibri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5BD59-A440-4133-B5C9-318396C311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SSL errors made it impossible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Lack of documentation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Debugging is hard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Can’t satisfy my custom deployment requirements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1542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D01829F5B63A4EA7D33B793AD70C09" ma:contentTypeVersion="15" ma:contentTypeDescription="Create a new document." ma:contentTypeScope="" ma:versionID="86cecd2ca344d2978eec4cd62caf660a">
  <xsd:schema xmlns:xsd="http://www.w3.org/2001/XMLSchema" xmlns:xs="http://www.w3.org/2001/XMLSchema" xmlns:p="http://schemas.microsoft.com/office/2006/metadata/properties" xmlns:ns3="83651536-d7d4-4bfb-9426-a9aaf275ea21" xmlns:ns4="b80a29a8-ccf4-40c7-8499-5a31ef415bab" targetNamespace="http://schemas.microsoft.com/office/2006/metadata/properties" ma:root="true" ma:fieldsID="73d2042eb826380ccafc341c18a6d440" ns3:_="" ns4:_="">
    <xsd:import namespace="83651536-d7d4-4bfb-9426-a9aaf275ea21"/>
    <xsd:import namespace="b80a29a8-ccf4-40c7-8499-5a31ef415b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651536-d7d4-4bfb-9426-a9aaf275ea2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0a29a8-ccf4-40c7-8499-5a31ef415b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b80a29a8-ccf4-40c7-8499-5a31ef415ba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31ABDA-4A00-4F6F-8B87-87E55D708EC4}">
  <ds:schemaRefs>
    <ds:schemaRef ds:uri="83651536-d7d4-4bfb-9426-a9aaf275ea21"/>
    <ds:schemaRef ds:uri="b80a29a8-ccf4-40c7-8499-5a31ef415ba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0D0CC1D-2C1B-4ACB-8217-06339AD692F1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b80a29a8-ccf4-40c7-8499-5a31ef415bab"/>
    <ds:schemaRef ds:uri="http://purl.org/dc/terms/"/>
    <ds:schemaRef ds:uri="http://schemas.microsoft.com/office/infopath/2007/PartnerControls"/>
    <ds:schemaRef ds:uri="83651536-d7d4-4bfb-9426-a9aaf275ea21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3AD22D2-F81A-4F48-A59D-20F0EAF1F7A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320</Words>
  <Application>Microsoft Office PowerPoint</Application>
  <PresentationFormat>Widescreen</PresentationFormat>
  <Paragraphs>66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Consolas</vt:lpstr>
      <vt:lpstr>Open Sans</vt:lpstr>
      <vt:lpstr>Calibri Light</vt:lpstr>
      <vt:lpstr>Arial</vt:lpstr>
      <vt:lpstr>helvetica neue</vt:lpstr>
      <vt:lpstr>Calibri</vt:lpstr>
      <vt:lpstr>SFMono-Regular</vt:lpstr>
      <vt:lpstr>1_Office Theme</vt:lpstr>
      <vt:lpstr>3_Office Theme</vt:lpstr>
      <vt:lpstr>2_Office Theme</vt:lpstr>
      <vt:lpstr>Developing and Deploying Microservices with Tye </vt:lpstr>
      <vt:lpstr>What are we talking about today?</vt:lpstr>
      <vt:lpstr>Why did we start Tye?</vt:lpstr>
      <vt:lpstr>Why an experiment?</vt:lpstr>
      <vt:lpstr>Tye Survey</vt:lpstr>
      <vt:lpstr>What did we learn?</vt:lpstr>
      <vt:lpstr>What did we learn?</vt:lpstr>
      <vt:lpstr>What did we learn?</vt:lpstr>
      <vt:lpstr>What did we learn?</vt:lpstr>
      <vt:lpstr>What did we learn?</vt:lpstr>
      <vt:lpstr>Demos</vt:lpstr>
      <vt:lpstr>What’s next?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Glenn Condron</cp:lastModifiedBy>
  <cp:revision>9</cp:revision>
  <dcterms:created xsi:type="dcterms:W3CDTF">2020-08-18T20:47:27Z</dcterms:created>
  <dcterms:modified xsi:type="dcterms:W3CDTF">2020-11-16T22:34:50Z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0x010100F1D01829F5B63A4EA7D33B793AD70C09</vt:lpwstr>
  </property>
</Properties>
</file>

<file path=docProps/thumbnail.jpeg>
</file>